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7" r:id="rId2"/>
    <p:sldId id="257" r:id="rId3"/>
    <p:sldId id="261" r:id="rId4"/>
    <p:sldId id="262" r:id="rId5"/>
    <p:sldId id="263" r:id="rId6"/>
    <p:sldId id="264" r:id="rId7"/>
  </p:sldIdLst>
  <p:sldSz cx="12938125" cy="7315200"/>
  <p:notesSz cx="6858000" cy="9144000"/>
  <p:defaultTextStyle>
    <a:defPPr>
      <a:defRPr lang="de-DE"/>
    </a:defPPr>
    <a:lvl1pPr marL="0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48081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96162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44243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92324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40405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88486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36567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84648" algn="l" defTabSz="64808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pos="40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7E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72"/>
    <p:restoredTop sz="94641"/>
  </p:normalViewPr>
  <p:slideViewPr>
    <p:cSldViewPr snapToGrid="0" snapToObjects="1">
      <p:cViewPr varScale="1">
        <p:scale>
          <a:sx n="104" d="100"/>
          <a:sy n="104" d="100"/>
        </p:scale>
        <p:origin x="144" y="312"/>
      </p:cViewPr>
      <p:guideLst>
        <p:guide orient="horz" pos="1620"/>
        <p:guide pos="2880"/>
        <p:guide orient="horz" pos="2304"/>
        <p:guide pos="40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DD7C8-0372-D144-BA93-141549E19476}" type="datetimeFigureOut">
              <a:rPr lang="de-DE" smtClean="0"/>
              <a:t>14.07.2022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C9E9C-1806-3D45-8625-F0002340C4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726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8FD1B-4624-A54C-89F3-AAE25A789C02}" type="datetimeFigureOut">
              <a:rPr lang="de-DE" smtClean="0"/>
              <a:t>14.07.2022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85800"/>
            <a:ext cx="6064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CABA8-235B-9747-A3D2-12573A6AFA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0684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8081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96162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4243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92324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40405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88486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36567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84648" algn="l" defTabSz="648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">
            <a:extLst>
              <a:ext uri="{FF2B5EF4-FFF2-40B4-BE49-F238E27FC236}">
                <a16:creationId xmlns:a16="http://schemas.microsoft.com/office/drawing/2014/main" id="{5F2DC686-4540-454B-AEA5-7D88BC99C21C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41990"/>
          <a:stretch/>
        </p:blipFill>
        <p:spPr>
          <a:xfrm>
            <a:off x="-1" y="2832979"/>
            <a:ext cx="12938125" cy="3872775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C1733B7F-50CA-8641-9D34-EA938AD14D94}"/>
              </a:ext>
            </a:extLst>
          </p:cNvPr>
          <p:cNvSpPr/>
          <p:nvPr userDrawn="1"/>
        </p:nvSpPr>
        <p:spPr>
          <a:xfrm>
            <a:off x="0" y="2279808"/>
            <a:ext cx="12938125" cy="1490496"/>
          </a:xfrm>
          <a:prstGeom prst="rect">
            <a:avLst/>
          </a:prstGeom>
          <a:solidFill>
            <a:srgbClr val="0056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5CBBD45-020C-4F4A-8FD2-6B1B4C5115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0588" y="2279808"/>
            <a:ext cx="8659375" cy="1490496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Klicken und eine </a:t>
            </a:r>
            <a:br>
              <a:rPr lang="de-DE" dirty="0"/>
            </a:br>
            <a:r>
              <a:rPr lang="de-DE" dirty="0"/>
              <a:t>Überschrift hinzufügen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7D82D41-21EB-384D-BF27-5093692DE1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512" y="551832"/>
            <a:ext cx="3355276" cy="1307250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1" y="6707200"/>
            <a:ext cx="761591" cy="614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616" tIns="64808" rIns="129616" bIns="648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9FB7B068-EB19-DB4B-90EF-14590C81E2A6}"/>
              </a:ext>
            </a:extLst>
          </p:cNvPr>
          <p:cNvPicPr>
            <a:picLocks/>
          </p:cNvPicPr>
          <p:nvPr userDrawn="1"/>
        </p:nvPicPr>
        <p:blipFill rotWithShape="1">
          <a:blip r:embed="rId4"/>
          <a:srcRect l="56404" r="18533"/>
          <a:stretch/>
        </p:blipFill>
        <p:spPr>
          <a:xfrm>
            <a:off x="9665021" y="6705754"/>
            <a:ext cx="3242734" cy="609600"/>
          </a:xfrm>
          <a:prstGeom prst="rect">
            <a:avLst/>
          </a:prstGeom>
        </p:spPr>
      </p:pic>
      <p:sp>
        <p:nvSpPr>
          <p:cNvPr id="24" name="Datumsplatzhalter 16">
            <a:extLst>
              <a:ext uri="{FF2B5EF4-FFF2-40B4-BE49-F238E27FC236}">
                <a16:creationId xmlns:a16="http://schemas.microsoft.com/office/drawing/2014/main" id="{CF81E957-50A4-2747-88A0-523DE7D5F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590" y="6834181"/>
            <a:ext cx="5050654" cy="360155"/>
          </a:xfrm>
        </p:spPr>
        <p:txBody>
          <a:bodyPr anchor="ctr" anchorCtr="0"/>
          <a:lstStyle>
            <a:lvl1pPr>
              <a:defRPr sz="1800"/>
            </a:lvl1pPr>
          </a:lstStyle>
          <a:p>
            <a:r>
              <a:rPr lang="de-AT"/>
              <a:t>24–26 August 2022</a:t>
            </a:r>
            <a:endParaRPr lang="de-AT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7D51F69B-4DB4-1241-9F2A-623EA45ED3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3521" y="6876299"/>
            <a:ext cx="10521108" cy="275919"/>
          </a:xfrm>
        </p:spPr>
        <p:txBody>
          <a:bodyPr wrap="square" anchor="ctr" anchorCtr="0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de-AT" dirty="0"/>
              <a:t>Click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add</a:t>
            </a:r>
            <a:r>
              <a:rPr lang="de-AT" dirty="0"/>
              <a:t> a web </a:t>
            </a:r>
            <a:r>
              <a:rPr lang="de-AT" dirty="0" err="1"/>
              <a:t>adress</a:t>
            </a:r>
            <a:endParaRPr lang="de-DE" dirty="0"/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5B874E20-AD0F-0343-B2C0-6C7A71E42394}"/>
              </a:ext>
            </a:extLst>
          </p:cNvPr>
          <p:cNvSpPr txBox="1">
            <a:spLocks/>
          </p:cNvSpPr>
          <p:nvPr userDrawn="1"/>
        </p:nvSpPr>
        <p:spPr>
          <a:xfrm>
            <a:off x="8756074" y="6423803"/>
            <a:ext cx="3688555" cy="27591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48081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5051" indent="-405051" algn="l" defTabSz="648081" rtl="0" eaLnBrk="1" latinLnBrk="0" hangingPunct="1">
              <a:spcBef>
                <a:spcPct val="20000"/>
              </a:spcBef>
              <a:buClr>
                <a:srgbClr val="F70146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893" indent="-380298" algn="l" defTabSz="648081" rtl="0" eaLnBrk="1" latinLnBrk="0" hangingPunct="1">
              <a:spcBef>
                <a:spcPct val="20000"/>
              </a:spcBef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3738" indent="-382548" algn="l" defTabSz="648081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charset="2"/>
              <a:buChar char="§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52" indent="0" algn="l" defTabSz="648081" rtl="0" eaLnBrk="1" latinLnBrk="0" hangingPunct="1">
              <a:spcBef>
                <a:spcPct val="20000"/>
              </a:spcBef>
              <a:buFont typeface="Lucida Grande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446" indent="-324041" algn="l" defTabSz="64808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12527" indent="-324041" algn="l" defTabSz="64808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60608" indent="-324041" algn="l" defTabSz="64808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8689" indent="-324041" algn="l" defTabSz="64808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1200" dirty="0">
                <a:solidFill>
                  <a:schemeClr val="bg1">
                    <a:lumMod val="50000"/>
                  </a:schemeClr>
                </a:solidFill>
              </a:rPr>
              <a:t>Дмитрий Пешехонов – </a:t>
            </a:r>
            <a:r>
              <a:rPr lang="de-AT" sz="1200" dirty="0">
                <a:solidFill>
                  <a:schemeClr val="bg1">
                    <a:lumMod val="50000"/>
                  </a:schemeClr>
                </a:solidFill>
              </a:rPr>
              <a:t>AdobeStock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02D136F-81E3-0D44-ACB4-AD022A6DE06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3951" b="3951"/>
          <a:stretch/>
        </p:blipFill>
        <p:spPr>
          <a:xfrm>
            <a:off x="8832850" y="514113"/>
            <a:ext cx="3605427" cy="46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69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" y="6707200"/>
            <a:ext cx="761591" cy="614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616" tIns="64808" rIns="129616" bIns="648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1" name="Bild 1">
            <a:extLst>
              <a:ext uri="{FF2B5EF4-FFF2-40B4-BE49-F238E27FC236}">
                <a16:creationId xmlns:a16="http://schemas.microsoft.com/office/drawing/2014/main" id="{92C013AC-AED5-DC4E-A68E-D0420ECAE985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7" r="7"/>
          <a:stretch/>
        </p:blipFill>
        <p:spPr>
          <a:xfrm>
            <a:off x="-1" y="0"/>
            <a:ext cx="12938124" cy="2299137"/>
          </a:xfrm>
          <a:prstGeom prst="rect">
            <a:avLst/>
          </a:prstGeom>
        </p:spPr>
      </p:pic>
      <p:pic>
        <p:nvPicPr>
          <p:cNvPr id="23" name="Bild 1">
            <a:extLst>
              <a:ext uri="{FF2B5EF4-FFF2-40B4-BE49-F238E27FC236}">
                <a16:creationId xmlns:a16="http://schemas.microsoft.com/office/drawing/2014/main" id="{93C50166-BA48-9746-890F-F4BC02273AB9}"/>
              </a:ext>
            </a:extLst>
          </p:cNvPr>
          <p:cNvPicPr>
            <a:picLocks/>
          </p:cNvPicPr>
          <p:nvPr userDrawn="1"/>
        </p:nvPicPr>
        <p:blipFill>
          <a:blip r:embed="rId3"/>
          <a:srcRect t="15018" b="15018"/>
          <a:stretch/>
        </p:blipFill>
        <p:spPr>
          <a:xfrm>
            <a:off x="1" y="2850213"/>
            <a:ext cx="12938124" cy="3872775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BE9909C3-CBF1-9F43-A2CA-A93DACE25642}"/>
              </a:ext>
            </a:extLst>
          </p:cNvPr>
          <p:cNvSpPr/>
          <p:nvPr userDrawn="1"/>
        </p:nvSpPr>
        <p:spPr>
          <a:xfrm>
            <a:off x="0" y="2279808"/>
            <a:ext cx="12938125" cy="1490496"/>
          </a:xfrm>
          <a:prstGeom prst="rect">
            <a:avLst/>
          </a:prstGeom>
          <a:solidFill>
            <a:srgbClr val="0056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01FA3F7-709E-7D47-949B-BC2ED9B63D7B}"/>
              </a:ext>
            </a:extLst>
          </p:cNvPr>
          <p:cNvPicPr>
            <a:picLocks/>
          </p:cNvPicPr>
          <p:nvPr userDrawn="1"/>
        </p:nvPicPr>
        <p:blipFill rotWithShape="1">
          <a:blip r:embed="rId4"/>
          <a:srcRect l="56404" r="18533"/>
          <a:stretch/>
        </p:blipFill>
        <p:spPr>
          <a:xfrm>
            <a:off x="9665021" y="6705754"/>
            <a:ext cx="3242734" cy="609600"/>
          </a:xfrm>
          <a:prstGeom prst="rect">
            <a:avLst/>
          </a:prstGeom>
        </p:spPr>
      </p:pic>
      <p:sp>
        <p:nvSpPr>
          <p:cNvPr id="26" name="Titel 1">
            <a:extLst>
              <a:ext uri="{FF2B5EF4-FFF2-40B4-BE49-F238E27FC236}">
                <a16:creationId xmlns:a16="http://schemas.microsoft.com/office/drawing/2014/main" id="{3AF77553-E120-8347-B545-40E62CD1EB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0588" y="2279808"/>
            <a:ext cx="8659375" cy="1490496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Klicken und eine </a:t>
            </a:r>
            <a:br>
              <a:rPr lang="de-DE" dirty="0"/>
            </a:br>
            <a:r>
              <a:rPr lang="de-DE" dirty="0"/>
              <a:t>Überschrift hinzufügen</a:t>
            </a:r>
          </a:p>
        </p:txBody>
      </p:sp>
      <p:sp>
        <p:nvSpPr>
          <p:cNvPr id="29" name="Textplatzhalter 5">
            <a:extLst>
              <a:ext uri="{FF2B5EF4-FFF2-40B4-BE49-F238E27FC236}">
                <a16:creationId xmlns:a16="http://schemas.microsoft.com/office/drawing/2014/main" id="{98C4083C-9E7D-FF49-8CEE-38EFA1BC47F3}"/>
              </a:ext>
            </a:extLst>
          </p:cNvPr>
          <p:cNvSpPr txBox="1">
            <a:spLocks/>
          </p:cNvSpPr>
          <p:nvPr userDrawn="1"/>
        </p:nvSpPr>
        <p:spPr>
          <a:xfrm>
            <a:off x="10683670" y="6375521"/>
            <a:ext cx="1760959" cy="27591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48081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5051" indent="-405051" algn="l" defTabSz="648081" rtl="0" eaLnBrk="1" latinLnBrk="0" hangingPunct="1">
              <a:spcBef>
                <a:spcPct val="20000"/>
              </a:spcBef>
              <a:buClr>
                <a:srgbClr val="F70146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893" indent="-380298" algn="l" defTabSz="648081" rtl="0" eaLnBrk="1" latinLnBrk="0" hangingPunct="1">
              <a:spcBef>
                <a:spcPct val="20000"/>
              </a:spcBef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3738" indent="-382548" algn="l" defTabSz="648081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charset="2"/>
              <a:buChar char="§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52" indent="0" algn="l" defTabSz="648081" rtl="0" eaLnBrk="1" latinLnBrk="0" hangingPunct="1">
              <a:spcBef>
                <a:spcPct val="20000"/>
              </a:spcBef>
              <a:buFont typeface="Lucida Grande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446" indent="-324041" algn="l" defTabSz="64808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12527" indent="-324041" algn="l" defTabSz="64808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60608" indent="-324041" algn="l" defTabSz="64808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8689" indent="-324041" algn="l" defTabSz="64808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200" dirty="0">
                <a:solidFill>
                  <a:schemeClr val="bg1"/>
                </a:solidFill>
              </a:rPr>
              <a:t>Holding Graz</a:t>
            </a:r>
          </a:p>
        </p:txBody>
      </p:sp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D3E09295-F025-4140-B36E-53C47771023E}"/>
              </a:ext>
            </a:extLst>
          </p:cNvPr>
          <p:cNvSpPr txBox="1">
            <a:spLocks/>
          </p:cNvSpPr>
          <p:nvPr userDrawn="1"/>
        </p:nvSpPr>
        <p:spPr>
          <a:xfrm>
            <a:off x="8756074" y="1961771"/>
            <a:ext cx="3688555" cy="27591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48081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5051" indent="-405051" algn="l" defTabSz="648081" rtl="0" eaLnBrk="1" latinLnBrk="0" hangingPunct="1">
              <a:spcBef>
                <a:spcPct val="20000"/>
              </a:spcBef>
              <a:buClr>
                <a:srgbClr val="F70146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893" indent="-380298" algn="l" defTabSz="648081" rtl="0" eaLnBrk="1" latinLnBrk="0" hangingPunct="1">
              <a:spcBef>
                <a:spcPct val="20000"/>
              </a:spcBef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3738" indent="-382548" algn="l" defTabSz="648081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charset="2"/>
              <a:buChar char="§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52" indent="0" algn="l" defTabSz="648081" rtl="0" eaLnBrk="1" latinLnBrk="0" hangingPunct="1">
              <a:spcBef>
                <a:spcPct val="20000"/>
              </a:spcBef>
              <a:buFont typeface="Lucida Grande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446" indent="-324041" algn="l" defTabSz="64808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12527" indent="-324041" algn="l" defTabSz="64808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60608" indent="-324041" algn="l" defTabSz="64808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8689" indent="-324041" algn="l" defTabSz="64808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1200" dirty="0">
                <a:solidFill>
                  <a:schemeClr val="bg1">
                    <a:lumMod val="50000"/>
                  </a:schemeClr>
                </a:solidFill>
              </a:rPr>
              <a:t>Дмитрий Пешехонов – </a:t>
            </a:r>
            <a:r>
              <a:rPr lang="de-AT" sz="1200" dirty="0">
                <a:solidFill>
                  <a:schemeClr val="bg1">
                    <a:lumMod val="50000"/>
                  </a:schemeClr>
                </a:solidFill>
              </a:rPr>
              <a:t>AdobeStock</a:t>
            </a:r>
          </a:p>
        </p:txBody>
      </p:sp>
      <p:sp>
        <p:nvSpPr>
          <p:cNvPr id="33" name="Datumsplatzhalter 16">
            <a:extLst>
              <a:ext uri="{FF2B5EF4-FFF2-40B4-BE49-F238E27FC236}">
                <a16:creationId xmlns:a16="http://schemas.microsoft.com/office/drawing/2014/main" id="{9E71070A-920B-7344-9C9F-523FAFE214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590" y="6834181"/>
            <a:ext cx="5050654" cy="360155"/>
          </a:xfrm>
        </p:spPr>
        <p:txBody>
          <a:bodyPr anchor="ctr" anchorCtr="0"/>
          <a:lstStyle>
            <a:lvl1pPr>
              <a:defRPr sz="1800"/>
            </a:lvl1pPr>
          </a:lstStyle>
          <a:p>
            <a:r>
              <a:rPr lang="de-AT"/>
              <a:t>24–26 August 2022</a:t>
            </a:r>
            <a:endParaRPr lang="de-AT" dirty="0"/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7CE81DAC-AE74-B240-981D-F790828B52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3521" y="6876299"/>
            <a:ext cx="10521108" cy="275919"/>
          </a:xfrm>
        </p:spPr>
        <p:txBody>
          <a:bodyPr wrap="square" anchor="ctr" anchorCtr="0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de-AT" dirty="0"/>
              <a:t>Click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add</a:t>
            </a:r>
            <a:r>
              <a:rPr lang="de-AT" dirty="0"/>
              <a:t> a web </a:t>
            </a:r>
            <a:r>
              <a:rPr lang="de-AT" dirty="0" err="1"/>
              <a:t>adress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610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8DEADE8-C3D6-9145-B80C-9231AC52857F}"/>
              </a:ext>
            </a:extLst>
          </p:cNvPr>
          <p:cNvSpPr/>
          <p:nvPr userDrawn="1"/>
        </p:nvSpPr>
        <p:spPr>
          <a:xfrm>
            <a:off x="1" y="0"/>
            <a:ext cx="12938124" cy="18484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Bild 1">
            <a:extLst>
              <a:ext uri="{FF2B5EF4-FFF2-40B4-BE49-F238E27FC236}">
                <a16:creationId xmlns:a16="http://schemas.microsoft.com/office/drawing/2014/main" id="{2E852AD9-5BD9-194C-83B7-658BF0ABC7B2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54097"/>
          <a:stretch/>
        </p:blipFill>
        <p:spPr>
          <a:xfrm flipH="1">
            <a:off x="-2" y="4757745"/>
            <a:ext cx="12938126" cy="1965243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1" y="6707200"/>
            <a:ext cx="761591" cy="614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616" tIns="64808" rIns="129616" bIns="648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01FA3F7-709E-7D47-949B-BC2ED9B63D7B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l="56404" r="18533"/>
          <a:stretch/>
        </p:blipFill>
        <p:spPr>
          <a:xfrm>
            <a:off x="9665021" y="6705754"/>
            <a:ext cx="3242734" cy="6096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88248C34-C12E-3D4E-8E79-E8B2F16040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0589" y="2875203"/>
            <a:ext cx="11389670" cy="1730449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00567E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FF7169E-1C08-8C4C-AD9C-66325C1E46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0512" y="431801"/>
            <a:ext cx="2650280" cy="1032576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F7B0E726-1572-2148-B1F8-55BFF7036573}"/>
              </a:ext>
            </a:extLst>
          </p:cNvPr>
          <p:cNvSpPr/>
          <p:nvPr userDrawn="1"/>
        </p:nvSpPr>
        <p:spPr>
          <a:xfrm>
            <a:off x="0" y="1759669"/>
            <a:ext cx="12938125" cy="820089"/>
          </a:xfrm>
          <a:prstGeom prst="rect">
            <a:avLst/>
          </a:prstGeom>
          <a:solidFill>
            <a:srgbClr val="0056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000" rtlCol="0" anchor="ctr"/>
          <a:lstStyle/>
          <a:p>
            <a:r>
              <a:rPr lang="de-DE" sz="2600" spc="100" baseline="0" dirty="0"/>
              <a:t>CONFERENCE ON SEWER PROCESSES AND NETWORKS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42A285AC-146F-E94B-845D-DBE2DDF0A8C9}"/>
              </a:ext>
            </a:extLst>
          </p:cNvPr>
          <p:cNvSpPr txBox="1">
            <a:spLocks/>
          </p:cNvSpPr>
          <p:nvPr userDrawn="1"/>
        </p:nvSpPr>
        <p:spPr>
          <a:xfrm>
            <a:off x="8756074" y="6223116"/>
            <a:ext cx="3688555" cy="27591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48081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5051" indent="-405051" algn="l" defTabSz="648081" rtl="0" eaLnBrk="1" latinLnBrk="0" hangingPunct="1">
              <a:spcBef>
                <a:spcPct val="20000"/>
              </a:spcBef>
              <a:buClr>
                <a:srgbClr val="F70146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893" indent="-380298" algn="l" defTabSz="648081" rtl="0" eaLnBrk="1" latinLnBrk="0" hangingPunct="1">
              <a:spcBef>
                <a:spcPct val="20000"/>
              </a:spcBef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3738" indent="-382548" algn="l" defTabSz="648081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charset="2"/>
              <a:buChar char="§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52" indent="0" algn="l" defTabSz="648081" rtl="0" eaLnBrk="1" latinLnBrk="0" hangingPunct="1">
              <a:spcBef>
                <a:spcPct val="20000"/>
              </a:spcBef>
              <a:buFont typeface="Lucida Grande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446" indent="-324041" algn="l" defTabSz="64808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12527" indent="-324041" algn="l" defTabSz="64808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60608" indent="-324041" algn="l" defTabSz="64808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8689" indent="-324041" algn="l" defTabSz="648081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1200" dirty="0">
                <a:solidFill>
                  <a:schemeClr val="bg1">
                    <a:lumMod val="50000"/>
                  </a:schemeClr>
                </a:solidFill>
              </a:rPr>
              <a:t>Дмитрий Пешехонов –</a:t>
            </a:r>
            <a:r>
              <a:rPr lang="de-AT" sz="1200" dirty="0">
                <a:solidFill>
                  <a:schemeClr val="bg1">
                    <a:lumMod val="50000"/>
                  </a:schemeClr>
                </a:solidFill>
              </a:rPr>
              <a:t>AdobeStock</a:t>
            </a:r>
            <a:r>
              <a:rPr lang="uk-UA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A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Datumsplatzhalter 16">
            <a:extLst>
              <a:ext uri="{FF2B5EF4-FFF2-40B4-BE49-F238E27FC236}">
                <a16:creationId xmlns:a16="http://schemas.microsoft.com/office/drawing/2014/main" id="{3CC23775-EF89-6648-8E01-70A95EC6D4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590" y="6834181"/>
            <a:ext cx="5050654" cy="360155"/>
          </a:xfrm>
        </p:spPr>
        <p:txBody>
          <a:bodyPr anchor="ctr" anchorCtr="0"/>
          <a:lstStyle>
            <a:lvl1pPr>
              <a:defRPr sz="1800"/>
            </a:lvl1pPr>
          </a:lstStyle>
          <a:p>
            <a:r>
              <a:rPr lang="de-AT"/>
              <a:t>24–26 August 2022</a:t>
            </a:r>
            <a:endParaRPr lang="de-AT" dirty="0"/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803E9941-4D46-0443-9067-84CE233B12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3521" y="6876299"/>
            <a:ext cx="10521108" cy="275919"/>
          </a:xfrm>
        </p:spPr>
        <p:txBody>
          <a:bodyPr wrap="square" anchor="ctr" anchorCtr="0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de-AT" dirty="0"/>
              <a:t>Click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add</a:t>
            </a:r>
            <a:r>
              <a:rPr lang="de-AT" dirty="0"/>
              <a:t> a web </a:t>
            </a:r>
            <a:r>
              <a:rPr lang="de-AT" dirty="0" err="1"/>
              <a:t>adress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C1396BE-5922-ED4C-8CFD-AF999B27CD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3951" b="3951"/>
          <a:stretch/>
        </p:blipFill>
        <p:spPr>
          <a:xfrm>
            <a:off x="8832850" y="377484"/>
            <a:ext cx="3605427" cy="46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0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llkommen/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95830EDA-3E08-7A4F-B84E-AF179BAA6950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l="56404" r="18533"/>
          <a:stretch/>
        </p:blipFill>
        <p:spPr>
          <a:xfrm>
            <a:off x="9665021" y="6705754"/>
            <a:ext cx="3242734" cy="609600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1" y="6363613"/>
            <a:ext cx="680181" cy="9577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616" tIns="64808" rIns="129616" bIns="648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38125" cy="3485286"/>
          </a:xfrm>
          <a:prstGeom prst="rect">
            <a:avLst/>
          </a:prstGeom>
        </p:spPr>
      </p:pic>
      <p:sp>
        <p:nvSpPr>
          <p:cNvPr id="7" name="Bildplatzhalter 20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2938124" cy="3481600"/>
          </a:xfrm>
        </p:spPr>
        <p:txBody>
          <a:bodyPr/>
          <a:lstStyle/>
          <a:p>
            <a:r>
              <a:rPr lang="de-DE" dirty="0"/>
              <a:t>Klicken und Bild einfügen/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</a:t>
            </a:r>
            <a:r>
              <a:rPr lang="de-DE" dirty="0" err="1"/>
              <a:t>picture</a:t>
            </a:r>
            <a:br>
              <a:rPr lang="de-DE" dirty="0"/>
            </a:br>
            <a:r>
              <a:rPr lang="de-DE" dirty="0"/>
              <a:t>36 x 9,7 cm, optimal 200 dpi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Bildplatzhalter 18"/>
          <p:cNvSpPr>
            <a:spLocks noGrp="1"/>
          </p:cNvSpPr>
          <p:nvPr>
            <p:ph type="pic" sz="quarter" idx="15" hasCustomPrompt="1"/>
          </p:nvPr>
        </p:nvSpPr>
        <p:spPr>
          <a:xfrm>
            <a:off x="11206304" y="307059"/>
            <a:ext cx="1361199" cy="503485"/>
          </a:xfrm>
        </p:spPr>
        <p:txBody>
          <a:bodyPr/>
          <a:lstStyle/>
          <a:p>
            <a:r>
              <a:rPr lang="de-DE" dirty="0"/>
              <a:t>Logo TU Graz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0" y="3430400"/>
            <a:ext cx="12938125" cy="768000"/>
          </a:xfrm>
          <a:solidFill>
            <a:srgbClr val="00567E"/>
          </a:solidFill>
        </p:spPr>
        <p:txBody>
          <a:bodyPr bIns="0" anchor="ctr" anchorCtr="0">
            <a:normAutofit/>
          </a:bodyPr>
          <a:lstStyle>
            <a:lvl1pPr marL="882819"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Titel hinzufügen/</a:t>
            </a:r>
            <a:r>
              <a:rPr lang="de-AT" dirty="0" err="1"/>
              <a:t>add</a:t>
            </a:r>
            <a:r>
              <a:rPr lang="de-AT" dirty="0"/>
              <a:t> a title</a:t>
            </a:r>
            <a:endParaRPr lang="de-DE" dirty="0"/>
          </a:p>
        </p:txBody>
      </p:sp>
      <p:sp>
        <p:nvSpPr>
          <p:cNvPr id="10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880512" y="4370502"/>
            <a:ext cx="11686991" cy="1685924"/>
          </a:xfrm>
        </p:spPr>
        <p:txBody>
          <a:bodyPr/>
          <a:lstStyle>
            <a:lvl1pPr>
              <a:spcBef>
                <a:spcPts val="0"/>
              </a:spcBef>
              <a:spcAft>
                <a:spcPts val="851"/>
              </a:spcAft>
              <a:defRPr/>
            </a:lvl1pPr>
          </a:lstStyle>
          <a:p>
            <a:pPr lvl="0"/>
            <a:r>
              <a:rPr lang="de-AT" dirty="0"/>
              <a:t>Klicken und hinzufügen: Eventname, Datum, Ort, ... </a:t>
            </a:r>
            <a:br>
              <a:rPr lang="de-AT" dirty="0"/>
            </a:br>
            <a:r>
              <a:rPr lang="de-AT" dirty="0"/>
              <a:t>Click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add</a:t>
            </a:r>
            <a:r>
              <a:rPr lang="de-AT" dirty="0"/>
              <a:t>: </a:t>
            </a:r>
            <a:r>
              <a:rPr lang="de-AT" dirty="0" err="1"/>
              <a:t>event</a:t>
            </a:r>
            <a:r>
              <a:rPr lang="de-AT" dirty="0"/>
              <a:t> </a:t>
            </a:r>
            <a:r>
              <a:rPr lang="de-AT" dirty="0" err="1"/>
              <a:t>name</a:t>
            </a:r>
            <a:r>
              <a:rPr lang="de-AT" dirty="0"/>
              <a:t>, </a:t>
            </a:r>
            <a:r>
              <a:rPr lang="de-AT" dirty="0" err="1"/>
              <a:t>date</a:t>
            </a:r>
            <a:r>
              <a:rPr lang="de-AT" dirty="0"/>
              <a:t>, </a:t>
            </a:r>
            <a:r>
              <a:rPr lang="de-AT" dirty="0" err="1"/>
              <a:t>location</a:t>
            </a:r>
            <a:r>
              <a:rPr lang="de-AT" dirty="0"/>
              <a:t>, ...</a:t>
            </a:r>
          </a:p>
        </p:txBody>
      </p:sp>
      <p:sp>
        <p:nvSpPr>
          <p:cNvPr id="11" name="Textplatzhalt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639335" y="2981153"/>
            <a:ext cx="4928169" cy="327377"/>
          </a:xfrm>
        </p:spPr>
        <p:txBody>
          <a:bodyPr anchor="b" anchorCtr="0">
            <a:noAutofit/>
          </a:bodyPr>
          <a:lstStyle>
            <a:lvl1pPr algn="r">
              <a:defRPr sz="1100"/>
            </a:lvl1pPr>
          </a:lstStyle>
          <a:p>
            <a:pPr lvl="0"/>
            <a:r>
              <a:rPr lang="de-AT" dirty="0"/>
              <a:t>Platzhalter Bildquelle/</a:t>
            </a:r>
            <a:r>
              <a:rPr lang="de-AT" dirty="0" err="1"/>
              <a:t>place</a:t>
            </a:r>
            <a:r>
              <a:rPr lang="de-AT" dirty="0"/>
              <a:t> holder </a:t>
            </a:r>
            <a:r>
              <a:rPr lang="de-AT" dirty="0" err="1"/>
              <a:t>image</a:t>
            </a:r>
            <a:r>
              <a:rPr lang="de-AT" dirty="0"/>
              <a:t> </a:t>
            </a:r>
            <a:r>
              <a:rPr lang="de-AT" dirty="0" err="1"/>
              <a:t>source</a:t>
            </a:r>
            <a:endParaRPr lang="de-DE" dirty="0"/>
          </a:p>
        </p:txBody>
      </p:sp>
      <p:sp>
        <p:nvSpPr>
          <p:cNvPr id="13" name="Textplatzhalt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880510" y="6035161"/>
            <a:ext cx="2611989" cy="498763"/>
          </a:xfrm>
        </p:spPr>
        <p:txBody>
          <a:bodyPr anchor="b" anchorCtr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AT" dirty="0"/>
              <a:t>Platzhalter/</a:t>
            </a:r>
            <a:r>
              <a:rPr lang="de-AT" dirty="0" err="1"/>
              <a:t>place</a:t>
            </a:r>
            <a:r>
              <a:rPr lang="de-AT" dirty="0"/>
              <a:t> holder</a:t>
            </a:r>
            <a:br>
              <a:rPr lang="de-AT" dirty="0"/>
            </a:br>
            <a:r>
              <a:rPr lang="de-AT" dirty="0"/>
              <a:t>Unterstützt durch/</a:t>
            </a:r>
            <a:r>
              <a:rPr lang="de-AT" dirty="0" err="1"/>
              <a:t>supported</a:t>
            </a:r>
            <a:r>
              <a:rPr lang="de-AT" dirty="0"/>
              <a:t> by: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1" y="6707200"/>
            <a:ext cx="761591" cy="614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616" tIns="64808" rIns="129616" bIns="648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0" name="Datumsplatzhalter 16">
            <a:extLst>
              <a:ext uri="{FF2B5EF4-FFF2-40B4-BE49-F238E27FC236}">
                <a16:creationId xmlns:a16="http://schemas.microsoft.com/office/drawing/2014/main" id="{544F29CE-3EDF-C749-A890-BE031F701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590" y="6834181"/>
            <a:ext cx="5050654" cy="360155"/>
          </a:xfrm>
        </p:spPr>
        <p:txBody>
          <a:bodyPr anchor="ctr" anchorCtr="0"/>
          <a:lstStyle>
            <a:lvl1pPr>
              <a:defRPr sz="1800"/>
            </a:lvl1pPr>
          </a:lstStyle>
          <a:p>
            <a:r>
              <a:rPr lang="de-AT"/>
              <a:t>24–26 August 2022</a:t>
            </a:r>
            <a:endParaRPr lang="de-AT" dirty="0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65DBAEDB-FBDC-524F-B5FA-CF44CBB59F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3521" y="6876299"/>
            <a:ext cx="10521108" cy="275919"/>
          </a:xfrm>
        </p:spPr>
        <p:txBody>
          <a:bodyPr wrap="square" anchor="ctr" anchorCtr="0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de-AT" dirty="0"/>
              <a:t>Click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add</a:t>
            </a:r>
            <a:r>
              <a:rPr lang="de-AT" dirty="0"/>
              <a:t> a web </a:t>
            </a:r>
            <a:r>
              <a:rPr lang="de-AT" dirty="0" err="1"/>
              <a:t>adress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417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24–26 August 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" y="6707200"/>
            <a:ext cx="610968" cy="614116"/>
          </a:xfrm>
          <a:prstGeom prst="rect">
            <a:avLst/>
          </a:prstGeom>
        </p:spPr>
        <p:txBody>
          <a:bodyPr/>
          <a:lstStyle/>
          <a:p>
            <a:fld id="{4B64EC4D-37E3-EF42-B9AB-6337577588CB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880588" y="97280"/>
            <a:ext cx="10187500" cy="4096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448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2023" y="2080860"/>
            <a:ext cx="10997406" cy="1452880"/>
          </a:xfrm>
        </p:spPr>
        <p:txBody>
          <a:bodyPr anchor="b"/>
          <a:lstStyle>
            <a:lvl1pPr algn="ctr">
              <a:defRPr sz="5700" b="0" cap="none"/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2023" y="3842183"/>
            <a:ext cx="10997406" cy="1600199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64808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616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42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232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04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84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65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464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24–26 August 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" y="6707200"/>
            <a:ext cx="610968" cy="614116"/>
          </a:xfrm>
          <a:prstGeom prst="rect">
            <a:avLst/>
          </a:prstGeom>
        </p:spPr>
        <p:txBody>
          <a:bodyPr/>
          <a:lstStyle/>
          <a:p>
            <a:fld id="{4B64EC4D-37E3-EF42-B9AB-6337577588C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880588" y="97280"/>
            <a:ext cx="10187500" cy="4096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8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80586" y="2001559"/>
            <a:ext cx="5755935" cy="469952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002493" y="2001559"/>
            <a:ext cx="5755935" cy="469952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24–26 August 2022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" y="6707200"/>
            <a:ext cx="610968" cy="614116"/>
          </a:xfrm>
          <a:prstGeom prst="rect">
            <a:avLst/>
          </a:prstGeom>
        </p:spPr>
        <p:txBody>
          <a:bodyPr/>
          <a:lstStyle/>
          <a:p>
            <a:fld id="{4B64EC4D-37E3-EF42-B9AB-6337577588CB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880588" y="97280"/>
            <a:ext cx="10187500" cy="4096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462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24–26 August 2022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" y="6707200"/>
            <a:ext cx="610968" cy="614116"/>
          </a:xfrm>
          <a:prstGeom prst="rect">
            <a:avLst/>
          </a:prstGeom>
        </p:spPr>
        <p:txBody>
          <a:bodyPr/>
          <a:lstStyle/>
          <a:p>
            <a:fld id="{4B64EC4D-37E3-EF42-B9AB-6337577588CB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880588" y="97280"/>
            <a:ext cx="10187500" cy="4096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943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24–26 August 2022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" y="6707200"/>
            <a:ext cx="610968" cy="614116"/>
          </a:xfrm>
          <a:prstGeom prst="rect">
            <a:avLst/>
          </a:prstGeom>
        </p:spPr>
        <p:txBody>
          <a:bodyPr/>
          <a:lstStyle/>
          <a:p>
            <a:fld id="{4B64EC4D-37E3-EF42-B9AB-6337577588CB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880588" y="97280"/>
            <a:ext cx="10187500" cy="4096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85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C9D968D-1C1B-BE4F-B069-DA56D8899ED0}"/>
              </a:ext>
            </a:extLst>
          </p:cNvPr>
          <p:cNvPicPr>
            <a:picLocks/>
          </p:cNvPicPr>
          <p:nvPr userDrawn="1"/>
        </p:nvPicPr>
        <p:blipFill>
          <a:blip r:embed="rId11"/>
          <a:srcRect/>
          <a:stretch/>
        </p:blipFill>
        <p:spPr>
          <a:xfrm>
            <a:off x="-275" y="6700072"/>
            <a:ext cx="12938400" cy="60960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80588" y="6784000"/>
            <a:ext cx="11715625" cy="2188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80588" y="587625"/>
            <a:ext cx="11877840" cy="121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80588" y="2001559"/>
            <a:ext cx="11877840" cy="463828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80588" y="7009280"/>
            <a:ext cx="11715625" cy="2188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AT"/>
              <a:t>24–26 August 2022</a:t>
            </a:r>
            <a:endParaRPr lang="de-DE" dirty="0"/>
          </a:p>
        </p:txBody>
      </p:sp>
      <p:sp>
        <p:nvSpPr>
          <p:cNvPr id="19" name="Rechteck 18"/>
          <p:cNvSpPr/>
          <p:nvPr userDrawn="1"/>
        </p:nvSpPr>
        <p:spPr>
          <a:xfrm>
            <a:off x="1" y="6707200"/>
            <a:ext cx="610968" cy="614116"/>
          </a:xfrm>
          <a:prstGeom prst="rect">
            <a:avLst/>
          </a:prstGeom>
          <a:solidFill>
            <a:srgbClr val="0056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64808" rIns="0" bIns="648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49AE0AB-5B8E-274D-ABBE-826041F1F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707200"/>
            <a:ext cx="610968" cy="614116"/>
          </a:xfrm>
          <a:prstGeom prst="rect">
            <a:avLst/>
          </a:prstGeom>
          <a:noFill/>
        </p:spPr>
        <p:txBody>
          <a:bodyPr vert="horz" lIns="0" tIns="64808" rIns="0" bIns="64808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B64EC4D-37E3-EF42-B9AB-6337577588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382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9" r:id="rId3"/>
    <p:sldLayoutId id="2147483658" r:id="rId4"/>
    <p:sldLayoutId id="2147483650" r:id="rId5"/>
    <p:sldLayoutId id="2147483651" r:id="rId6"/>
    <p:sldLayoutId id="2147483652" r:id="rId7"/>
    <p:sldLayoutId id="2147483654" r:id="rId8"/>
    <p:sldLayoutId id="2147483655" r:id="rId9"/>
  </p:sldLayoutIdLst>
  <p:hf sldNum="0" hdr="0" ftr="0"/>
  <p:txStyles>
    <p:titleStyle>
      <a:lvl1pPr algn="l" defTabSz="648081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48081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05051" indent="-405051" algn="l" defTabSz="648081" rtl="0" eaLnBrk="1" latinLnBrk="0" hangingPunct="1">
        <a:spcBef>
          <a:spcPct val="20000"/>
        </a:spcBef>
        <a:buClr>
          <a:srgbClr val="F70146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93" indent="-380298" algn="l" defTabSz="648081" rtl="0" eaLnBrk="1" latinLnBrk="0" hangingPunct="1">
        <a:spcBef>
          <a:spcPct val="20000"/>
        </a:spcBef>
        <a:buFont typeface="Wingdings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738" indent="-382548" algn="l" defTabSz="648081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6752" indent="0" algn="l" defTabSz="648081" rtl="0" eaLnBrk="1" latinLnBrk="0" hangingPunct="1">
        <a:spcBef>
          <a:spcPct val="20000"/>
        </a:spcBef>
        <a:buFont typeface="Lucida Grande"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564446" indent="-324041" algn="l" defTabSz="6480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12527" indent="-324041" algn="l" defTabSz="6480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60608" indent="-324041" algn="l" defTabSz="6480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08689" indent="-324041" algn="l" defTabSz="6480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81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162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243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0405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8486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6567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4648" algn="l" defTabSz="6480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5E842-4B48-8643-B13A-C6AC940C30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Name Vortragender </a:t>
            </a:r>
            <a:br>
              <a:rPr lang="de-DE" dirty="0"/>
            </a:br>
            <a:r>
              <a:rPr lang="de-DE" b="1" dirty="0"/>
              <a:t>Titel des Beitrags über maximal</a:t>
            </a:r>
            <a:br>
              <a:rPr lang="de-DE" b="1" dirty="0"/>
            </a:br>
            <a:r>
              <a:rPr lang="de-DE" b="1" dirty="0"/>
              <a:t>zwei Zeile 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A81287-5BD3-7947-ADD0-CD4D808C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24–26 August 2022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2AF6753-47AB-C642-A2D2-06A90E9DBF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>
                <a:solidFill>
                  <a:srgbClr val="00567E"/>
                </a:solidFill>
              </a:rPr>
              <a:t>&gt;</a:t>
            </a:r>
            <a:r>
              <a:rPr lang="de-DE" dirty="0"/>
              <a:t> www.spn10.com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1119416-BA56-E545-A2E2-46AB26C58009}"/>
              </a:ext>
            </a:extLst>
          </p:cNvPr>
          <p:cNvSpPr/>
          <p:nvPr/>
        </p:nvSpPr>
        <p:spPr>
          <a:xfrm>
            <a:off x="880589" y="4647770"/>
            <a:ext cx="2026508" cy="630194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B0F0"/>
                </a:solidFill>
              </a:rPr>
              <a:t>Optional:</a:t>
            </a:r>
          </a:p>
          <a:p>
            <a:pPr algn="ctr"/>
            <a:r>
              <a:rPr lang="de-DE" sz="1200" dirty="0">
                <a:solidFill>
                  <a:srgbClr val="00B0F0"/>
                </a:solidFill>
              </a:rPr>
              <a:t>Partner-, </a:t>
            </a:r>
            <a:r>
              <a:rPr lang="de-DE" sz="1200" dirty="0" err="1">
                <a:solidFill>
                  <a:srgbClr val="00B0F0"/>
                </a:solidFill>
              </a:rPr>
              <a:t>Sublogo</a:t>
            </a:r>
            <a:endParaRPr lang="de-DE" sz="1200">
              <a:solidFill>
                <a:srgbClr val="00B0F0"/>
              </a:solidFill>
            </a:endParaRPr>
          </a:p>
          <a:p>
            <a:pPr algn="ctr"/>
            <a:r>
              <a:rPr lang="de-DE" sz="1200">
                <a:solidFill>
                  <a:srgbClr val="00B0F0"/>
                </a:solidFill>
              </a:rPr>
              <a:t>hier einfügen</a:t>
            </a:r>
          </a:p>
        </p:txBody>
      </p:sp>
    </p:spTree>
    <p:extLst>
      <p:ext uri="{BB962C8B-B14F-4D97-AF65-F5344CB8AC3E}">
        <p14:creationId xmlns:p14="http://schemas.microsoft.com/office/powerpoint/2010/main" val="404946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B1BA766-62C5-7E4F-B6EA-21315294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AA6AE3D-E659-304D-AD37-45E76FAFA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24–26 August 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71BF6B1-8895-8144-9FEF-BB634FAE8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Conference on Sewer Processes and Networks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F534D9A-D09D-B445-8008-654B4D4B3D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5F6CC60A-CAC3-1D42-9706-3FEB9623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2152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24–26 August 2022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68A6146-24C8-BA4E-96C3-90631EBBC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Conference on Sewer Processes and Networks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4EA3EE-3AA5-3A43-9C4B-255130E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179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24–26 August 2022</a:t>
            </a: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4A4015-62C0-F54D-82EE-58F20FD3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Conference on Sewer Processes and Networks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1B00E3-43ED-724D-A1A5-5DE04B02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78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24–26 August 2022</a:t>
            </a:r>
            <a:endParaRPr lang="de-DE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037634E-C415-6D41-96B9-FF6119B88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Conference on Sewer Processes and Networks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24E944F-EC78-CC4F-94A3-FE9E79A86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74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24–26 August 2022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A8DD20-2359-4246-9AF4-E15699539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Conference on Sewer Processes and Networks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C888DF7-1CAC-0E4C-A237-6752CB4C9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2386525"/>
      </p:ext>
    </p:extLst>
  </p:cSld>
  <p:clrMapOvr>
    <a:masterClrMapping/>
  </p:clrMapOvr>
</p:sld>
</file>

<file path=ppt/theme/theme1.xml><?xml version="1.0" encoding="utf-8"?>
<a:theme xmlns:a="http://schemas.openxmlformats.org/drawingml/2006/main" name="TU Graz reduziert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Benutzerdefiniert</PresentationFormat>
  <Paragraphs>21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Lucida Grande</vt:lpstr>
      <vt:lpstr>Wingdings</vt:lpstr>
      <vt:lpstr>TU Graz reduziert</vt:lpstr>
      <vt:lpstr>Name Vortragender  Titel des Beitrags über maximal zwei Zeile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Reduzierte TU Graz-Präsentation 16:9</dc:title>
  <dc:subject/>
  <dc:creator>cd@tugraz.at</dc:creator>
  <cp:keywords/>
  <dc:description/>
  <cp:lastModifiedBy>König, Albert Wilhelm</cp:lastModifiedBy>
  <cp:revision>64</cp:revision>
  <dcterms:created xsi:type="dcterms:W3CDTF">2015-08-27T14:41:22Z</dcterms:created>
  <dcterms:modified xsi:type="dcterms:W3CDTF">2022-07-14T10:35:52Z</dcterms:modified>
  <cp:category/>
</cp:coreProperties>
</file>