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924500" cy="43387963"/>
  <p:notesSz cx="6858000" cy="9144000"/>
  <p:defaultTextStyle>
    <a:defPPr>
      <a:defRPr lang="de-DE"/>
    </a:defPPr>
    <a:lvl1pPr marL="0" algn="l" defTabSz="212319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23191" algn="l" defTabSz="212319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46382" algn="l" defTabSz="212319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369573" algn="l" defTabSz="212319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492764" algn="l" defTabSz="212319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615955" algn="l" defTabSz="212319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739146" algn="l" defTabSz="212319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862338" algn="l" defTabSz="212319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6985529" algn="l" defTabSz="2123191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6">
          <p15:clr>
            <a:srgbClr val="A4A3A4"/>
          </p15:clr>
        </p15:guide>
        <p15:guide id="2" pos="97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5781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6" autoAdjust="0"/>
    <p:restoredTop sz="94621"/>
  </p:normalViewPr>
  <p:slideViewPr>
    <p:cSldViewPr snapToGrid="0" snapToObjects="1">
      <p:cViewPr varScale="1">
        <p:scale>
          <a:sx n="30" d="100"/>
          <a:sy n="30" d="100"/>
        </p:scale>
        <p:origin x="3768" y="312"/>
      </p:cViewPr>
      <p:guideLst>
        <p:guide orient="horz" pos="13666"/>
        <p:guide pos="97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4749" y="6352348"/>
            <a:ext cx="26795001" cy="33670237"/>
          </a:xfrm>
        </p:spPr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F6557DEA-990A-974A-969A-075B2E785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4749" y="1289626"/>
            <a:ext cx="26793825" cy="108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0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3000" b="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3000" b="0"/>
            </a:lvl3pPr>
            <a:lvl4pPr>
              <a:lnSpc>
                <a:spcPct val="100000"/>
              </a:lnSpc>
              <a:defRPr sz="3000" b="0"/>
            </a:lvl4pPr>
            <a:lvl5pPr>
              <a:lnSpc>
                <a:spcPct val="100000"/>
              </a:lnSpc>
              <a:defRPr sz="3000" b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9A6FC88-6D2D-CE43-9CB3-F6378348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49" y="2748847"/>
            <a:ext cx="26793825" cy="2148072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34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4750" y="6422686"/>
            <a:ext cx="12960000" cy="33529560"/>
          </a:xfrm>
        </p:spPr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15899750" y="6422686"/>
            <a:ext cx="12960000" cy="33529560"/>
          </a:xfrm>
        </p:spPr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97ADEDB4-4DE5-3B48-8A75-28595838F6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4749" y="1289626"/>
            <a:ext cx="26793825" cy="108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000" b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3000" b="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3000" b="0"/>
            </a:lvl3pPr>
            <a:lvl4pPr>
              <a:lnSpc>
                <a:spcPct val="100000"/>
              </a:lnSpc>
              <a:defRPr sz="3000" b="0"/>
            </a:lvl4pPr>
            <a:lvl5pPr>
              <a:lnSpc>
                <a:spcPct val="100000"/>
              </a:lnSpc>
              <a:defRPr sz="3000" b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CB6094B-BE3C-6543-AF7E-34590136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49" y="2748847"/>
            <a:ext cx="26793825" cy="2148072"/>
          </a:xfrm>
        </p:spPr>
        <p:txBody>
          <a:bodyPr anchor="b" anchorCtr="0"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924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281A946-AA96-8F46-B764-233876B899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7873" y="21143"/>
            <a:ext cx="30967490" cy="5548342"/>
          </a:xfrm>
          <a:prstGeom prst="rect">
            <a:avLst/>
          </a:prstGeom>
        </p:spPr>
      </p:pic>
      <p:grpSp>
        <p:nvGrpSpPr>
          <p:cNvPr id="38" name="Gruppierung 37"/>
          <p:cNvGrpSpPr/>
          <p:nvPr userDrawn="1"/>
        </p:nvGrpSpPr>
        <p:grpSpPr>
          <a:xfrm>
            <a:off x="0" y="0"/>
            <a:ext cx="353647" cy="301920"/>
            <a:chOff x="0" y="0"/>
            <a:chExt cx="353647" cy="301920"/>
          </a:xfrm>
        </p:grpSpPr>
        <p:cxnSp>
          <p:nvCxnSpPr>
            <p:cNvPr id="17" name="Gerade Verbindung 16"/>
            <p:cNvCxnSpPr/>
            <p:nvPr userDrawn="1"/>
          </p:nvCxnSpPr>
          <p:spPr>
            <a:xfrm>
              <a:off x="353647" y="0"/>
              <a:ext cx="0" cy="149999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18" name="Gerade Verbindung 17"/>
            <p:cNvCxnSpPr/>
            <p:nvPr userDrawn="1"/>
          </p:nvCxnSpPr>
          <p:spPr>
            <a:xfrm>
              <a:off x="0" y="301920"/>
              <a:ext cx="209550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grpSp>
        <p:nvGrpSpPr>
          <p:cNvPr id="36" name="Gruppierung 35"/>
          <p:cNvGrpSpPr/>
          <p:nvPr userDrawn="1"/>
        </p:nvGrpSpPr>
        <p:grpSpPr>
          <a:xfrm>
            <a:off x="30641706" y="0"/>
            <a:ext cx="282794" cy="304116"/>
            <a:chOff x="30641706" y="0"/>
            <a:chExt cx="282794" cy="304116"/>
          </a:xfrm>
        </p:grpSpPr>
        <p:cxnSp>
          <p:nvCxnSpPr>
            <p:cNvPr id="20" name="Gerade Verbindung 19"/>
            <p:cNvCxnSpPr/>
            <p:nvPr userDrawn="1"/>
          </p:nvCxnSpPr>
          <p:spPr>
            <a:xfrm flipH="1">
              <a:off x="30784800" y="304116"/>
              <a:ext cx="139700" cy="0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21" name="Gerade Verbindung 20"/>
            <p:cNvCxnSpPr/>
            <p:nvPr userDrawn="1"/>
          </p:nvCxnSpPr>
          <p:spPr>
            <a:xfrm>
              <a:off x="30641706" y="0"/>
              <a:ext cx="1" cy="149999"/>
            </a:xfrm>
            <a:prstGeom prst="lin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grpSp>
        <p:nvGrpSpPr>
          <p:cNvPr id="43" name="Gruppierung 42"/>
          <p:cNvGrpSpPr/>
          <p:nvPr userDrawn="1"/>
        </p:nvGrpSpPr>
        <p:grpSpPr>
          <a:xfrm>
            <a:off x="0" y="43100585"/>
            <a:ext cx="353647" cy="342641"/>
            <a:chOff x="0" y="43100585"/>
            <a:chExt cx="353647" cy="342641"/>
          </a:xfrm>
        </p:grpSpPr>
        <p:cxnSp>
          <p:nvCxnSpPr>
            <p:cNvPr id="23" name="Gerade Verbindung 22"/>
            <p:cNvCxnSpPr/>
            <p:nvPr userDrawn="1"/>
          </p:nvCxnSpPr>
          <p:spPr>
            <a:xfrm>
              <a:off x="0" y="43100585"/>
              <a:ext cx="20955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" name="Gerade Verbindung 23"/>
            <p:cNvCxnSpPr/>
            <p:nvPr userDrawn="1"/>
          </p:nvCxnSpPr>
          <p:spPr>
            <a:xfrm flipV="1">
              <a:off x="353647" y="43233476"/>
              <a:ext cx="0" cy="2097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32" name="Gruppierung 31"/>
          <p:cNvGrpSpPr/>
          <p:nvPr userDrawn="1"/>
        </p:nvGrpSpPr>
        <p:grpSpPr>
          <a:xfrm>
            <a:off x="30629647" y="43100082"/>
            <a:ext cx="294853" cy="343144"/>
            <a:chOff x="30629647" y="43259334"/>
            <a:chExt cx="294853" cy="343144"/>
          </a:xfrm>
        </p:grpSpPr>
        <p:cxnSp>
          <p:nvCxnSpPr>
            <p:cNvPr id="26" name="Gerade Verbindung 25"/>
            <p:cNvCxnSpPr/>
            <p:nvPr userDrawn="1"/>
          </p:nvCxnSpPr>
          <p:spPr>
            <a:xfrm flipV="1">
              <a:off x="30629647" y="43392728"/>
              <a:ext cx="0" cy="20975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" name="Gerade Verbindung 26"/>
            <p:cNvCxnSpPr/>
            <p:nvPr userDrawn="1"/>
          </p:nvCxnSpPr>
          <p:spPr>
            <a:xfrm flipH="1" flipV="1">
              <a:off x="30784800" y="43259334"/>
              <a:ext cx="139700" cy="50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2064750" y="1402083"/>
            <a:ext cx="26873738" cy="262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2064750" y="6120991"/>
            <a:ext cx="26795000" cy="330240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353647" y="296585"/>
            <a:ext cx="30276000" cy="428040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129351" tIns="64676" rIns="129351" bIns="64676" spcCol="0" rtlCol="0" anchor="ctr"/>
          <a:lstStyle/>
          <a:p>
            <a:pPr algn="ctr" defTabSz="1293510"/>
            <a:endParaRPr lang="de-DE" sz="2500" kern="0">
              <a:solidFill>
                <a:sysClr val="window" lastClr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07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2123191" rtl="0" eaLnBrk="1" latinLnBrk="0" hangingPunct="1">
        <a:spcBef>
          <a:spcPct val="0"/>
        </a:spcBef>
        <a:buNone/>
        <a:defRPr sz="6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2123191" rtl="0" eaLnBrk="1" latinLnBrk="0" hangingPunct="1">
        <a:spcBef>
          <a:spcPct val="20000"/>
        </a:spcBef>
        <a:buFont typeface="Arial"/>
        <a:buNone/>
        <a:defRPr sz="3600" b="1" kern="1200">
          <a:solidFill>
            <a:srgbClr val="005781"/>
          </a:solidFill>
          <a:latin typeface="+mn-lt"/>
          <a:ea typeface="+mn-ea"/>
          <a:cs typeface="+mn-cs"/>
        </a:defRPr>
      </a:lvl1pPr>
      <a:lvl2pPr marL="0" indent="0" algn="just" defTabSz="2123191" rtl="0" eaLnBrk="1" latinLnBrk="0" hangingPunct="1">
        <a:lnSpc>
          <a:spcPct val="110000"/>
        </a:lnSpc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357188" algn="l" defTabSz="2123191" rtl="0" eaLnBrk="1" latinLnBrk="0" hangingPunct="1">
        <a:lnSpc>
          <a:spcPct val="110000"/>
        </a:lnSpc>
        <a:spcBef>
          <a:spcPct val="20000"/>
        </a:spcBef>
        <a:buClr>
          <a:srgbClr val="00578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363538" algn="l" defTabSz="2123191" rtl="0" eaLnBrk="1" latinLnBrk="0" hangingPunct="1">
        <a:lnSpc>
          <a:spcPct val="110000"/>
        </a:lnSpc>
        <a:spcBef>
          <a:spcPct val="20000"/>
        </a:spcBef>
        <a:buClr>
          <a:srgbClr val="00578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357188" algn="l" defTabSz="2123191" rtl="0" eaLnBrk="1" latinLnBrk="0" hangingPunct="1">
        <a:lnSpc>
          <a:spcPct val="110000"/>
        </a:lnSpc>
        <a:spcBef>
          <a:spcPct val="20000"/>
        </a:spcBef>
        <a:buFont typeface="Symbol" charset="2"/>
        <a:buChar char="-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1677551" indent="-1061596" algn="l" defTabSz="2123191" rtl="0" eaLnBrk="1" latinLnBrk="0" hangingPunct="1">
        <a:spcBef>
          <a:spcPct val="20000"/>
        </a:spcBef>
        <a:buFont typeface="Arial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0742" indent="-1061596" algn="l" defTabSz="2123191" rtl="0" eaLnBrk="1" latinLnBrk="0" hangingPunct="1">
        <a:spcBef>
          <a:spcPct val="20000"/>
        </a:spcBef>
        <a:buFont typeface="Arial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923933" indent="-1061596" algn="l" defTabSz="2123191" rtl="0" eaLnBrk="1" latinLnBrk="0" hangingPunct="1">
        <a:spcBef>
          <a:spcPct val="20000"/>
        </a:spcBef>
        <a:buFont typeface="Arial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047124" indent="-1061596" algn="l" defTabSz="2123191" rtl="0" eaLnBrk="1" latinLnBrk="0" hangingPunct="1">
        <a:spcBef>
          <a:spcPct val="20000"/>
        </a:spcBef>
        <a:buFont typeface="Arial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12319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23191" algn="l" defTabSz="212319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46382" algn="l" defTabSz="212319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369573" algn="l" defTabSz="212319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492764" algn="l" defTabSz="212319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615955" algn="l" defTabSz="212319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739146" algn="l" defTabSz="212319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862338" algn="l" defTabSz="212319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6985529" algn="l" defTabSz="2123191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nhaltsplatzhalt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5781"/>
                </a:solidFill>
              </a:rPr>
              <a:t>Das ist die erste Spalte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.</a:t>
            </a:r>
          </a:p>
          <a:p>
            <a:pPr lvl="2">
              <a:buClr>
                <a:srgbClr val="005781"/>
              </a:buClr>
            </a:pP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</a:t>
            </a:r>
            <a:r>
              <a:rPr lang="de-DE" baseline="30000" dirty="0"/>
              <a:t>1</a:t>
            </a:r>
            <a:r>
              <a:rPr lang="de-DE" dirty="0"/>
              <a:t> </a:t>
            </a:r>
          </a:p>
          <a:p>
            <a:pPr lvl="2">
              <a:buClr>
                <a:srgbClr val="005781"/>
              </a:buClr>
            </a:pP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endParaRPr lang="de-DE" dirty="0"/>
          </a:p>
          <a:p>
            <a:pPr lvl="2">
              <a:buClr>
                <a:srgbClr val="005781"/>
              </a:buClr>
            </a:pP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</a:p>
          <a:p>
            <a:pPr lvl="2">
              <a:buClr>
                <a:srgbClr val="005781"/>
              </a:buClr>
            </a:pPr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marL="0" lvl="2" indent="0">
              <a:buNone/>
            </a:pPr>
            <a:endParaRPr lang="de-DE" dirty="0"/>
          </a:p>
          <a:p>
            <a:pPr marL="0" lvl="2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>
                <a:solidFill>
                  <a:srgbClr val="005781"/>
                </a:solidFill>
              </a:rPr>
              <a:t>Das ist die erste Spalte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invidunt.</a:t>
            </a:r>
            <a:r>
              <a:rPr lang="de-DE" baseline="30000" dirty="0"/>
              <a:t>2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.</a:t>
            </a:r>
          </a:p>
          <a:p>
            <a:pPr lvl="1"/>
            <a:endParaRPr lang="de-DE" dirty="0"/>
          </a:p>
          <a:p>
            <a:r>
              <a:rPr lang="de-DE" dirty="0"/>
              <a:t>Das ist die erste Spalte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invidunt.</a:t>
            </a:r>
            <a:r>
              <a:rPr lang="de-DE" baseline="30000" dirty="0"/>
              <a:t>2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.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2"/>
            <a:endParaRPr lang="de-DE" dirty="0"/>
          </a:p>
        </p:txBody>
      </p:sp>
      <p:sp>
        <p:nvSpPr>
          <p:cNvPr id="29" name="Inhaltsplatzhalter 28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05781"/>
                </a:solidFill>
              </a:rPr>
              <a:t>Das ist die erste Spalte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.</a:t>
            </a:r>
          </a:p>
          <a:p>
            <a:pPr lvl="2">
              <a:buClr>
                <a:srgbClr val="005781"/>
              </a:buClr>
            </a:pP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</a:p>
          <a:p>
            <a:pPr lvl="2">
              <a:buClr>
                <a:srgbClr val="005781"/>
              </a:buClr>
            </a:pP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endParaRPr lang="de-DE" dirty="0"/>
          </a:p>
          <a:p>
            <a:pPr lvl="2">
              <a:buClr>
                <a:srgbClr val="005781"/>
              </a:buClr>
            </a:pPr>
            <a:r>
              <a:rPr lang="de-DE" dirty="0"/>
              <a:t>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</a:p>
          <a:p>
            <a:pPr lvl="2">
              <a:buClr>
                <a:srgbClr val="005781"/>
              </a:buClr>
            </a:pPr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endParaRPr lang="de-DE" dirty="0"/>
          </a:p>
          <a:p>
            <a:r>
              <a:rPr lang="de-DE" dirty="0">
                <a:solidFill>
                  <a:srgbClr val="005781"/>
                </a:solidFill>
              </a:rPr>
              <a:t>Das ist die erste Spalte</a:t>
            </a:r>
            <a:r>
              <a:rPr lang="de-DE" baseline="30000" dirty="0">
                <a:solidFill>
                  <a:srgbClr val="005781"/>
                </a:solidFill>
              </a:rPr>
              <a:t>3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.</a:t>
            </a:r>
          </a:p>
          <a:p>
            <a:pPr lvl="2">
              <a:buClr>
                <a:srgbClr val="005781"/>
              </a:buClr>
            </a:pP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</a:p>
          <a:p>
            <a:pPr lvl="2">
              <a:buClr>
                <a:srgbClr val="005781"/>
              </a:buClr>
            </a:pP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accusam</a:t>
            </a:r>
            <a:r>
              <a:rPr lang="de-DE" baseline="30000" dirty="0"/>
              <a:t>4</a:t>
            </a:r>
          </a:p>
          <a:p>
            <a:pPr lvl="2">
              <a:buClr>
                <a:srgbClr val="005781"/>
              </a:buClr>
            </a:pPr>
            <a:r>
              <a:rPr lang="de-DE" dirty="0"/>
              <a:t>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</a:p>
          <a:p>
            <a:pPr lvl="2">
              <a:buClr>
                <a:srgbClr val="005781"/>
              </a:buClr>
            </a:pPr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</a:p>
          <a:p>
            <a:pPr lvl="2">
              <a:buClr>
                <a:srgbClr val="005781"/>
              </a:buClr>
            </a:pPr>
            <a:r>
              <a:rPr lang="de-DE" dirty="0"/>
              <a:t>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>
                <a:solidFill>
                  <a:srgbClr val="005781"/>
                </a:solidFill>
              </a:rPr>
              <a:t>Das ist die erste Spalte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.</a:t>
            </a:r>
          </a:p>
          <a:p>
            <a:pPr lvl="2">
              <a:buClr>
                <a:srgbClr val="005781"/>
              </a:buClr>
            </a:pP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</a:p>
          <a:p>
            <a:pPr lvl="2">
              <a:buClr>
                <a:srgbClr val="005781"/>
              </a:buClr>
            </a:pP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endParaRPr lang="de-DE" dirty="0"/>
          </a:p>
          <a:p>
            <a:pPr lvl="2">
              <a:buClr>
                <a:srgbClr val="005781"/>
              </a:buClr>
            </a:pPr>
            <a:r>
              <a:rPr lang="de-DE" dirty="0"/>
              <a:t>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</a:t>
            </a:r>
          </a:p>
          <a:p>
            <a:pPr lvl="2">
              <a:buClr>
                <a:srgbClr val="005781"/>
              </a:buClr>
            </a:pPr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hsdbfkhs</a:t>
            </a:r>
            <a:r>
              <a:rPr lang="de-DE" dirty="0"/>
              <a:t>.</a:t>
            </a:r>
          </a:p>
          <a:p>
            <a:pPr lvl="2">
              <a:buClr>
                <a:srgbClr val="005781"/>
              </a:buClr>
            </a:pPr>
            <a:endParaRPr lang="de-DE" dirty="0"/>
          </a:p>
          <a:p>
            <a:r>
              <a:rPr lang="de-DE" dirty="0"/>
              <a:t>Das ist die erste Spalte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invidunt.</a:t>
            </a:r>
            <a:r>
              <a:rPr lang="de-DE" baseline="30000" dirty="0"/>
              <a:t>2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.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.</a:t>
            </a:r>
          </a:p>
          <a:p>
            <a:pPr lvl="2">
              <a:buClr>
                <a:srgbClr val="005781"/>
              </a:buClr>
            </a:pPr>
            <a:endParaRPr lang="de-DE" dirty="0"/>
          </a:p>
          <a:p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CFAF463-3700-8B46-9711-2C48899F3A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 algn="l"/>
            <a:r>
              <a:rPr lang="de-DE" dirty="0">
                <a:latin typeface="Arial" charset="0"/>
                <a:cs typeface="Arial" charset="0"/>
              </a:rPr>
              <a:t>Optional: Verfasser/Autor</a:t>
            </a:r>
          </a:p>
          <a:p>
            <a:pPr lvl="1" algn="l"/>
            <a:r>
              <a:rPr lang="de-DE" dirty="0">
                <a:latin typeface="Arial" charset="0"/>
                <a:cs typeface="Arial" charset="0"/>
              </a:rPr>
              <a:t>Institut/Abteilung</a:t>
            </a:r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ist ein Titel, der maximal über zwei Zeilen geht </a:t>
            </a:r>
            <a:br>
              <a:rPr lang="de-DE" dirty="0"/>
            </a:br>
            <a:r>
              <a:rPr lang="de-DE" dirty="0"/>
              <a:t>das ist ein sehr langer Titel über zwei </a:t>
            </a:r>
            <a:r>
              <a:rPr lang="de-DE" dirty="0" err="1"/>
              <a:t>zeilen</a:t>
            </a:r>
            <a:endParaRPr lang="de-DE" dirty="0"/>
          </a:p>
        </p:txBody>
      </p:sp>
      <p:graphicFrame>
        <p:nvGraphicFramePr>
          <p:cNvPr id="30" name="Tabel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039618"/>
              </p:ext>
            </p:extLst>
          </p:nvPr>
        </p:nvGraphicFramePr>
        <p:xfrm>
          <a:off x="2064749" y="12907435"/>
          <a:ext cx="12960001" cy="48437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60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74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3600" dirty="0">
                          <a:solidFill>
                            <a:srgbClr val="005781"/>
                          </a:solidFill>
                        </a:rPr>
                        <a:t>Tabelle</a:t>
                      </a:r>
                      <a:endParaRPr lang="de-DE" sz="3600" b="0" dirty="0">
                        <a:solidFill>
                          <a:srgbClr val="00578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6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6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6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6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6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6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6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86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/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1" name="Bild 30" descr="Fotolia_62038965_XXL-© isti2 - Fotolia.co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8"/>
          <a:stretch/>
        </p:blipFill>
        <p:spPr>
          <a:xfrm>
            <a:off x="2064750" y="30334451"/>
            <a:ext cx="12960000" cy="7851871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2064749" y="38444535"/>
            <a:ext cx="12960000" cy="911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800" i="1" dirty="0"/>
              <a:t>Das ist eine Bildunterschrift </a:t>
            </a:r>
            <a:r>
              <a:rPr lang="de-DE" sz="2800" i="1" dirty="0" err="1"/>
              <a:t>voluptua</a:t>
            </a:r>
            <a:r>
              <a:rPr lang="de-DE" sz="2800" i="1" dirty="0"/>
              <a:t>. </a:t>
            </a:r>
            <a:r>
              <a:rPr lang="de-DE" sz="2800" i="1" dirty="0" err="1"/>
              <a:t>At</a:t>
            </a:r>
            <a:r>
              <a:rPr lang="de-DE" sz="2800" i="1" dirty="0"/>
              <a:t> </a:t>
            </a:r>
            <a:r>
              <a:rPr lang="de-DE" sz="2800" i="1" dirty="0" err="1"/>
              <a:t>vero</a:t>
            </a:r>
            <a:r>
              <a:rPr lang="de-DE" sz="2800" i="1" dirty="0"/>
              <a:t> </a:t>
            </a:r>
            <a:r>
              <a:rPr lang="de-DE" sz="2800" i="1" dirty="0" err="1"/>
              <a:t>eos</a:t>
            </a:r>
            <a:r>
              <a:rPr lang="de-DE" sz="2800" i="1" dirty="0"/>
              <a:t> et </a:t>
            </a:r>
            <a:r>
              <a:rPr lang="de-DE" sz="2800" i="1" dirty="0" err="1"/>
              <a:t>accusam</a:t>
            </a:r>
            <a:r>
              <a:rPr lang="de-DE" sz="2800" i="1" dirty="0"/>
              <a:t> et </a:t>
            </a:r>
            <a:r>
              <a:rPr lang="de-DE" sz="2800" i="1" dirty="0" err="1"/>
              <a:t>justo</a:t>
            </a:r>
            <a:r>
              <a:rPr lang="de-DE" sz="2800" i="1" dirty="0"/>
              <a:t> </a:t>
            </a:r>
            <a:r>
              <a:rPr lang="de-DE" sz="2800" i="1" dirty="0" err="1"/>
              <a:t>duo</a:t>
            </a:r>
            <a:r>
              <a:rPr lang="de-DE" sz="2800" i="1" dirty="0"/>
              <a:t> </a:t>
            </a:r>
            <a:r>
              <a:rPr lang="de-DE" sz="2800" i="1" dirty="0" err="1"/>
              <a:t>dolores</a:t>
            </a:r>
            <a:r>
              <a:rPr lang="de-DE" sz="2800" i="1" dirty="0"/>
              <a:t> et </a:t>
            </a:r>
            <a:r>
              <a:rPr lang="de-DE" sz="2800" i="1" dirty="0" err="1"/>
              <a:t>ea</a:t>
            </a:r>
            <a:r>
              <a:rPr lang="de-DE" sz="2800" i="1" dirty="0"/>
              <a:t> </a:t>
            </a:r>
            <a:r>
              <a:rPr lang="de-DE" sz="2800" i="1" dirty="0" err="1"/>
              <a:t>rebum</a:t>
            </a:r>
            <a:r>
              <a:rPr lang="de-DE" sz="2800" i="1" dirty="0"/>
              <a:t> </a:t>
            </a:r>
            <a:r>
              <a:rPr lang="de-DE" sz="2800" i="1" dirty="0" err="1"/>
              <a:t>voluptu</a:t>
            </a:r>
            <a:r>
              <a:rPr lang="de-DE" sz="2800" i="1" dirty="0"/>
              <a:t> </a:t>
            </a:r>
            <a:r>
              <a:rPr lang="de-DE" sz="2800" i="1" dirty="0" err="1"/>
              <a:t>At</a:t>
            </a:r>
            <a:r>
              <a:rPr lang="de-DE" sz="2800" i="1" dirty="0"/>
              <a:t> </a:t>
            </a:r>
            <a:r>
              <a:rPr lang="de-DE" sz="2800" i="1" dirty="0" err="1"/>
              <a:t>vero</a:t>
            </a:r>
            <a:r>
              <a:rPr lang="de-DE" sz="2800" i="1" dirty="0"/>
              <a:t> </a:t>
            </a:r>
            <a:r>
              <a:rPr lang="de-DE" sz="2800" i="1" dirty="0" err="1"/>
              <a:t>eos</a:t>
            </a:r>
            <a:r>
              <a:rPr lang="de-DE" sz="2800" i="1" dirty="0"/>
              <a:t> et </a:t>
            </a:r>
            <a:r>
              <a:rPr lang="de-DE" sz="2800" i="1" dirty="0" err="1"/>
              <a:t>accusam</a:t>
            </a:r>
            <a:endParaRPr lang="de-DE" sz="2800" i="1" dirty="0"/>
          </a:p>
        </p:txBody>
      </p:sp>
      <p:sp>
        <p:nvSpPr>
          <p:cNvPr id="33" name="Textfeld 32"/>
          <p:cNvSpPr txBox="1"/>
          <p:nvPr/>
        </p:nvSpPr>
        <p:spPr>
          <a:xfrm rot="16200000">
            <a:off x="-2609433" y="33619861"/>
            <a:ext cx="89174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/>
              <a:t>© isti2 - </a:t>
            </a:r>
            <a:r>
              <a:rPr lang="de-DE" sz="1400" dirty="0" err="1"/>
              <a:t>Fotolia.com</a:t>
            </a:r>
            <a:endParaRPr lang="de-DE" sz="1400" dirty="0"/>
          </a:p>
        </p:txBody>
      </p:sp>
      <p:graphicFrame>
        <p:nvGraphicFramePr>
          <p:cNvPr id="34" name="Tabel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508360"/>
              </p:ext>
            </p:extLst>
          </p:nvPr>
        </p:nvGraphicFramePr>
        <p:xfrm>
          <a:off x="15899750" y="19640267"/>
          <a:ext cx="13004313" cy="35471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00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05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3600" dirty="0">
                          <a:solidFill>
                            <a:srgbClr val="005781"/>
                          </a:solidFill>
                        </a:rPr>
                        <a:t>Infobox</a:t>
                      </a:r>
                      <a:endParaRPr lang="de-DE" sz="3600" b="0" dirty="0">
                        <a:solidFill>
                          <a:srgbClr val="00578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05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/>
                        <a:t>Text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/>
                        <a:t>Text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 err="1"/>
                        <a:t>Textt</a:t>
                      </a:r>
                      <a:endParaRPr lang="de-DE" sz="28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/>
                        <a:t>Text</a:t>
                      </a: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800" dirty="0"/>
                        <a:t>Und noch eine Zeile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22816"/>
              </p:ext>
            </p:extLst>
          </p:nvPr>
        </p:nvGraphicFramePr>
        <p:xfrm>
          <a:off x="16503747" y="39883717"/>
          <a:ext cx="12400316" cy="2156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00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17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de-DE" sz="2000" dirty="0"/>
                        <a:t>Literatur / Zitat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3881">
                <a:tc>
                  <a:txBody>
                    <a:bodyPr/>
                    <a:lstStyle/>
                    <a:p>
                      <a:pPr marL="179388" lvl="1" indent="-179388">
                        <a:lnSpc>
                          <a:spcPct val="110000"/>
                        </a:lnSpc>
                        <a:tabLst/>
                      </a:pPr>
                      <a:r>
                        <a:rPr lang="de-DE" sz="2000" baseline="30000" dirty="0"/>
                        <a:t>1 	</a:t>
                      </a:r>
                      <a:r>
                        <a:rPr lang="de-DE" sz="2000" dirty="0" err="1"/>
                        <a:t>Lorem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ipsum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dolor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sit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amet</a:t>
                      </a:r>
                      <a:endParaRPr lang="de-DE" sz="2000" dirty="0"/>
                    </a:p>
                    <a:p>
                      <a:pPr marL="179388" lvl="1" indent="-179388">
                        <a:lnSpc>
                          <a:spcPct val="110000"/>
                        </a:lnSpc>
                        <a:tabLst/>
                      </a:pPr>
                      <a:r>
                        <a:rPr lang="de-DE" sz="2000" baseline="30000" dirty="0"/>
                        <a:t>2</a:t>
                      </a:r>
                      <a:r>
                        <a:rPr lang="de-DE" sz="2000" dirty="0"/>
                        <a:t> 	</a:t>
                      </a:r>
                      <a:r>
                        <a:rPr lang="de-DE" sz="2000" dirty="0" err="1"/>
                        <a:t>Ansetetur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sadipscing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elitr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Eed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diam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nonumy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eirmod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tempor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invidunt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ut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labore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Eed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diam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nonumy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eirmod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tempor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invidunt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ut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labore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Eed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diam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nonumy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eirmod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tempor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invidunt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ut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labore</a:t>
                      </a:r>
                      <a:endParaRPr lang="de-DE" sz="2000" dirty="0"/>
                    </a:p>
                    <a:p>
                      <a:pPr marL="179388" lvl="1" indent="-179388">
                        <a:lnSpc>
                          <a:spcPct val="110000"/>
                        </a:lnSpc>
                        <a:tabLst/>
                      </a:pPr>
                      <a:r>
                        <a:rPr lang="de-DE" sz="2000" baseline="30000" dirty="0"/>
                        <a:t>3 	</a:t>
                      </a:r>
                      <a:r>
                        <a:rPr lang="de-DE" sz="2000" dirty="0" err="1"/>
                        <a:t>Eed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diam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nonumy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eirmod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tempor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invidunt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ut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labore</a:t>
                      </a:r>
                      <a:r>
                        <a:rPr lang="de-DE" sz="2000" dirty="0"/>
                        <a:t> </a:t>
                      </a:r>
                    </a:p>
                    <a:p>
                      <a:pPr marL="179388" lvl="1" indent="-179388">
                        <a:lnSpc>
                          <a:spcPct val="110000"/>
                        </a:lnSpc>
                        <a:tabLst/>
                      </a:pPr>
                      <a:r>
                        <a:rPr lang="de-DE" sz="2000" baseline="30000" dirty="0"/>
                        <a:t>4 	</a:t>
                      </a:r>
                      <a:r>
                        <a:rPr lang="de-DE" sz="2000" dirty="0"/>
                        <a:t>Met </a:t>
                      </a:r>
                      <a:r>
                        <a:rPr lang="de-DE" sz="2000" dirty="0" err="1"/>
                        <a:t>dolore</a:t>
                      </a:r>
                      <a:r>
                        <a:rPr lang="de-DE" sz="2000" dirty="0"/>
                        <a:t> magna </a:t>
                      </a:r>
                      <a:r>
                        <a:rPr lang="de-DE" sz="2000" dirty="0" err="1"/>
                        <a:t>aliquyam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erat</a:t>
                      </a:r>
                      <a:r>
                        <a:rPr lang="de-DE" sz="2000" dirty="0"/>
                        <a:t>, </a:t>
                      </a:r>
                      <a:r>
                        <a:rPr lang="de-DE" sz="2000" dirty="0" err="1"/>
                        <a:t>sed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diam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voluptua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Rechteck 37"/>
          <p:cNvSpPr/>
          <p:nvPr/>
        </p:nvSpPr>
        <p:spPr>
          <a:xfrm>
            <a:off x="2064750" y="40585292"/>
            <a:ext cx="12960000" cy="1454409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2610474" y="41073969"/>
            <a:ext cx="89527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>
                <a:solidFill>
                  <a:schemeClr val="accent5"/>
                </a:solidFill>
              </a:rPr>
              <a:t>Optionaler Platz für Institutslogo, Partnerlogos oder Ähnliches</a:t>
            </a:r>
          </a:p>
        </p:txBody>
      </p:sp>
    </p:spTree>
    <p:extLst>
      <p:ext uri="{BB962C8B-B14F-4D97-AF65-F5344CB8AC3E}">
        <p14:creationId xmlns:p14="http://schemas.microsoft.com/office/powerpoint/2010/main" val="1515886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014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Microsoft Macintosh PowerPoint</Application>
  <PresentationFormat>Benutzerdefiniert</PresentationFormat>
  <Paragraphs>82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Symbol</vt:lpstr>
      <vt:lpstr>Wingdings</vt:lpstr>
      <vt:lpstr>Office-Design</vt:lpstr>
      <vt:lpstr>Das ist ein Titel, der maximal über zwei Zeilen geht  das ist ein sehr langer Titel über zwei zeilen</vt:lpstr>
    </vt:vector>
  </TitlesOfParts>
  <Company>TUG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Christina</dc:creator>
  <cp:lastModifiedBy>Microsoft Office User</cp:lastModifiedBy>
  <cp:revision>41</cp:revision>
  <cp:lastPrinted>2022-06-30T10:57:54Z</cp:lastPrinted>
  <dcterms:created xsi:type="dcterms:W3CDTF">2014-08-13T07:20:07Z</dcterms:created>
  <dcterms:modified xsi:type="dcterms:W3CDTF">2022-07-13T09:36:22Z</dcterms:modified>
</cp:coreProperties>
</file>