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84" r:id="rId2"/>
    <p:sldId id="285" r:id="rId3"/>
    <p:sldId id="286" r:id="rId4"/>
  </p:sldIdLst>
  <p:sldSz cx="12192000" cy="6858000"/>
  <p:notesSz cx="7099300" cy="10234613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1200" kern="1200" baseline="-250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 baseline="-250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 baseline="-250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 baseline="-250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 baseline="-250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 baseline="-250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200" kern="1200" baseline="-250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200" kern="1200" baseline="-250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200" kern="1200" baseline="-250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98" userDrawn="1">
          <p15:clr>
            <a:srgbClr val="A4A3A4"/>
          </p15:clr>
        </p15:guide>
        <p15:guide id="2" pos="368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78787"/>
    <a:srgbClr val="F70146"/>
    <a:srgbClr val="DDDDDD"/>
    <a:srgbClr val="F5F5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AD29D24-78F4-4DF1-AC18-20A79083ECA1}" v="1" dt="2024-02-02T12:22:10.15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7981" autoAdjust="0"/>
    <p:restoredTop sz="81460" autoAdjust="0"/>
  </p:normalViewPr>
  <p:slideViewPr>
    <p:cSldViewPr>
      <p:cViewPr varScale="1">
        <p:scale>
          <a:sx n="119" d="100"/>
          <a:sy n="119" d="100"/>
        </p:scale>
        <p:origin x="102" y="294"/>
      </p:cViewPr>
      <p:guideLst>
        <p:guide orient="horz" pos="3498"/>
        <p:guide pos="368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3312" y="96"/>
      </p:cViewPr>
      <p:guideLst>
        <p:guide orient="horz" pos="3224"/>
        <p:guide pos="2237"/>
      </p:guideLst>
    </p:cSldViewPr>
  </p:notes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lorian Josef Breuer" userId="7606be0462c266a1" providerId="LiveId" clId="{AAD29D24-78F4-4DF1-AC18-20A79083ECA1}"/>
    <pc:docChg chg="modMainMaster modNotesMaster">
      <pc:chgData name="Florian Josef Breuer" userId="7606be0462c266a1" providerId="LiveId" clId="{AAD29D24-78F4-4DF1-AC18-20A79083ECA1}" dt="2024-02-02T12:22:10.154" v="0"/>
      <pc:docMkLst>
        <pc:docMk/>
      </pc:docMkLst>
      <pc:sldMasterChg chg="modSp">
        <pc:chgData name="Florian Josef Breuer" userId="7606be0462c266a1" providerId="LiveId" clId="{AAD29D24-78F4-4DF1-AC18-20A79083ECA1}" dt="2024-02-02T12:22:10.154" v="0"/>
        <pc:sldMasterMkLst>
          <pc:docMk/>
          <pc:sldMasterMk cId="0" sldId="2147483648"/>
        </pc:sldMasterMkLst>
        <pc:spChg chg="mod">
          <ac:chgData name="Florian Josef Breuer" userId="7606be0462c266a1" providerId="LiveId" clId="{AAD29D24-78F4-4DF1-AC18-20A79083ECA1}" dt="2024-02-02T12:22:10.154" v="0"/>
          <ac:spMkLst>
            <pc:docMk/>
            <pc:sldMasterMk cId="0" sldId="2147483648"/>
            <ac:spMk id="1028" creationId="{00000000-0000-0000-0000-000000000000}"/>
          </ac:spMkLst>
        </pc:spChg>
        <pc:spChg chg="mod">
          <ac:chgData name="Florian Josef Breuer" userId="7606be0462c266a1" providerId="LiveId" clId="{AAD29D24-78F4-4DF1-AC18-20A79083ECA1}" dt="2024-02-02T12:22:10.154" v="0"/>
          <ac:spMkLst>
            <pc:docMk/>
            <pc:sldMasterMk cId="0" sldId="2147483648"/>
            <ac:spMk id="1029" creationId="{00000000-0000-0000-0000-000000000000}"/>
          </ac:spMkLst>
        </pc:spChg>
        <pc:spChg chg="mod">
          <ac:chgData name="Florian Josef Breuer" userId="7606be0462c266a1" providerId="LiveId" clId="{AAD29D24-78F4-4DF1-AC18-20A79083ECA1}" dt="2024-02-02T12:22:10.154" v="0"/>
          <ac:spMkLst>
            <pc:docMk/>
            <pc:sldMasterMk cId="0" sldId="2147483648"/>
            <ac:spMk id="1046" creationId="{00000000-0000-0000-0000-000000000000}"/>
          </ac:spMkLst>
        </pc:spChg>
        <pc:spChg chg="mod">
          <ac:chgData name="Florian Josef Breuer" userId="7606be0462c266a1" providerId="LiveId" clId="{AAD29D24-78F4-4DF1-AC18-20A79083ECA1}" dt="2024-02-02T12:22:10.154" v="0"/>
          <ac:spMkLst>
            <pc:docMk/>
            <pc:sldMasterMk cId="0" sldId="2147483648"/>
            <ac:spMk id="1049" creationId="{00000000-0000-0000-0000-000000000000}"/>
          </ac:spMkLst>
        </pc:spChg>
        <pc:spChg chg="mod">
          <ac:chgData name="Florian Josef Breuer" userId="7606be0462c266a1" providerId="LiveId" clId="{AAD29D24-78F4-4DF1-AC18-20A79083ECA1}" dt="2024-02-02T12:22:10.154" v="0"/>
          <ac:spMkLst>
            <pc:docMk/>
            <pc:sldMasterMk cId="0" sldId="2147483648"/>
            <ac:spMk id="1064" creationId="{00000000-0000-0000-0000-000000000000}"/>
          </ac:spMkLst>
        </pc:spChg>
        <pc:spChg chg="mod">
          <ac:chgData name="Florian Josef Breuer" userId="7606be0462c266a1" providerId="LiveId" clId="{AAD29D24-78F4-4DF1-AC18-20A79083ECA1}" dt="2024-02-02T12:22:10.154" v="0"/>
          <ac:spMkLst>
            <pc:docMk/>
            <pc:sldMasterMk cId="0" sldId="2147483648"/>
            <ac:spMk id="1068" creationId="{00000000-0000-0000-0000-000000000000}"/>
          </ac:spMkLst>
        </pc:spChg>
        <pc:spChg chg="mod">
          <ac:chgData name="Florian Josef Breuer" userId="7606be0462c266a1" providerId="LiveId" clId="{AAD29D24-78F4-4DF1-AC18-20A79083ECA1}" dt="2024-02-02T12:22:10.154" v="0"/>
          <ac:spMkLst>
            <pc:docMk/>
            <pc:sldMasterMk cId="0" sldId="2147483648"/>
            <ac:spMk id="1069" creationId="{00000000-0000-0000-0000-000000000000}"/>
          </ac:spMkLst>
        </pc:spChg>
        <pc:spChg chg="mod">
          <ac:chgData name="Florian Josef Breuer" userId="7606be0462c266a1" providerId="LiveId" clId="{AAD29D24-78F4-4DF1-AC18-20A79083ECA1}" dt="2024-02-02T12:22:10.154" v="0"/>
          <ac:spMkLst>
            <pc:docMk/>
            <pc:sldMasterMk cId="0" sldId="2147483648"/>
            <ac:spMk id="1070" creationId="{00000000-0000-0000-0000-000000000000}"/>
          </ac:spMkLst>
        </pc:spChg>
        <pc:spChg chg="mod">
          <ac:chgData name="Florian Josef Breuer" userId="7606be0462c266a1" providerId="LiveId" clId="{AAD29D24-78F4-4DF1-AC18-20A79083ECA1}" dt="2024-02-02T12:22:10.154" v="0"/>
          <ac:spMkLst>
            <pc:docMk/>
            <pc:sldMasterMk cId="0" sldId="2147483648"/>
            <ac:spMk id="1071" creationId="{00000000-0000-0000-0000-000000000000}"/>
          </ac:spMkLst>
        </pc:spChg>
        <pc:spChg chg="mod">
          <ac:chgData name="Florian Josef Breuer" userId="7606be0462c266a1" providerId="LiveId" clId="{AAD29D24-78F4-4DF1-AC18-20A79083ECA1}" dt="2024-02-02T12:22:10.154" v="0"/>
          <ac:spMkLst>
            <pc:docMk/>
            <pc:sldMasterMk cId="0" sldId="2147483648"/>
            <ac:spMk id="1072" creationId="{00000000-0000-0000-0000-000000000000}"/>
          </ac:spMkLst>
        </pc:spChg>
        <pc:spChg chg="mod">
          <ac:chgData name="Florian Josef Breuer" userId="7606be0462c266a1" providerId="LiveId" clId="{AAD29D24-78F4-4DF1-AC18-20A79083ECA1}" dt="2024-02-02T12:22:10.154" v="0"/>
          <ac:spMkLst>
            <pc:docMk/>
            <pc:sldMasterMk cId="0" sldId="2147483648"/>
            <ac:spMk id="1073" creationId="{00000000-0000-0000-0000-000000000000}"/>
          </ac:spMkLst>
        </pc:spChg>
        <pc:grpChg chg="mod">
          <ac:chgData name="Florian Josef Breuer" userId="7606be0462c266a1" providerId="LiveId" clId="{AAD29D24-78F4-4DF1-AC18-20A79083ECA1}" dt="2024-02-02T12:22:10.154" v="0"/>
          <ac:grpSpMkLst>
            <pc:docMk/>
            <pc:sldMasterMk cId="0" sldId="2147483648"/>
            <ac:grpSpMk id="1035" creationId="{00000000-0000-0000-0000-000000000000}"/>
          </ac:grpSpMkLst>
        </pc:grpChg>
        <pc:picChg chg="mod">
          <ac:chgData name="Florian Josef Breuer" userId="7606be0462c266a1" providerId="LiveId" clId="{AAD29D24-78F4-4DF1-AC18-20A79083ECA1}" dt="2024-02-02T12:22:10.154" v="0"/>
          <ac:picMkLst>
            <pc:docMk/>
            <pc:sldMasterMk cId="0" sldId="2147483648"/>
            <ac:picMk id="1036" creationId="{00000000-0000-0000-0000-000000000000}"/>
          </ac:picMkLst>
        </pc:pic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23" tIns="47662" rIns="95323" bIns="47662" numCol="1" anchor="t" anchorCtr="0" compatLnSpc="1">
            <a:prstTxWarp prst="textNoShape">
              <a:avLst/>
            </a:prstTxWarp>
          </a:bodyPr>
          <a:lstStyle>
            <a:lvl1pPr defTabSz="953502">
              <a:defRPr baseline="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9" y="2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23" tIns="47662" rIns="95323" bIns="47662" numCol="1" anchor="t" anchorCtr="0" compatLnSpc="1">
            <a:prstTxWarp prst="textNoShape">
              <a:avLst/>
            </a:prstTxWarp>
          </a:bodyPr>
          <a:lstStyle>
            <a:lvl1pPr algn="r" defTabSz="953502">
              <a:defRPr baseline="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721852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23" tIns="47662" rIns="95323" bIns="47662" numCol="1" anchor="b" anchorCtr="0" compatLnSpc="1">
            <a:prstTxWarp prst="textNoShape">
              <a:avLst/>
            </a:prstTxWarp>
          </a:bodyPr>
          <a:lstStyle>
            <a:lvl1pPr defTabSz="953502">
              <a:defRPr baseline="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9" y="9721852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23" tIns="47662" rIns="95323" bIns="47662" numCol="1" anchor="b" anchorCtr="0" compatLnSpc="1">
            <a:prstTxWarp prst="textNoShape">
              <a:avLst/>
            </a:prstTxWarp>
          </a:bodyPr>
          <a:lstStyle>
            <a:lvl1pPr algn="r" defTabSz="953502">
              <a:defRPr baseline="0"/>
            </a:lvl1pPr>
          </a:lstStyle>
          <a:p>
            <a:fld id="{6AA3092C-BA7F-4CBA-B1B7-F17F58711CA4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5392814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23" tIns="47662" rIns="95323" bIns="47662" numCol="1" anchor="t" anchorCtr="0" compatLnSpc="1">
            <a:prstTxWarp prst="textNoShape">
              <a:avLst/>
            </a:prstTxWarp>
          </a:bodyPr>
          <a:lstStyle>
            <a:lvl1pPr defTabSz="953502">
              <a:defRPr baseline="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2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23" tIns="47662" rIns="95323" bIns="47662" numCol="1" anchor="t" anchorCtr="0" compatLnSpc="1">
            <a:prstTxWarp prst="textNoShape">
              <a:avLst/>
            </a:prstTxWarp>
          </a:bodyPr>
          <a:lstStyle>
            <a:lvl1pPr algn="r" defTabSz="953502">
              <a:defRPr baseline="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15951" y="5191126"/>
            <a:ext cx="6245226" cy="427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23" tIns="47662" rIns="95323" bIns="4766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dirty="0"/>
              <a:t>Textmasterformate durch Klicken bearbeiten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721852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23" tIns="47662" rIns="95323" bIns="47662" numCol="1" anchor="b" anchorCtr="0" compatLnSpc="1">
            <a:prstTxWarp prst="textNoShape">
              <a:avLst/>
            </a:prstTxWarp>
          </a:bodyPr>
          <a:lstStyle>
            <a:lvl1pPr defTabSz="953502">
              <a:defRPr baseline="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1852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23" tIns="47662" rIns="95323" bIns="47662" numCol="1" anchor="b" anchorCtr="0" compatLnSpc="1">
            <a:prstTxWarp prst="textNoShape">
              <a:avLst/>
            </a:prstTxWarp>
          </a:bodyPr>
          <a:lstStyle>
            <a:lvl1pPr algn="r" defTabSz="953502">
              <a:defRPr baseline="0"/>
            </a:lvl1pPr>
          </a:lstStyle>
          <a:p>
            <a:fld id="{6D167E23-ACED-4331-8E8E-6C65C0C99068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13319" name="Rectangle 9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-323850" y="206375"/>
            <a:ext cx="8199438" cy="4613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36840093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just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just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just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just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just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4723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zoom dir="in"/>
      </p:transition>
    </mc:Choice>
    <mc:Fallback xmlns="">
      <p:transition spd="slow">
        <p:zoom dir="in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6" name="Line 22"/>
          <p:cNvSpPr>
            <a:spLocks noChangeShapeType="1"/>
          </p:cNvSpPr>
          <p:nvPr userDrawn="1"/>
        </p:nvSpPr>
        <p:spPr bwMode="auto">
          <a:xfrm>
            <a:off x="0" y="415925"/>
            <a:ext cx="1219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e-AT" sz="1200">
              <a:latin typeface="Arial" charset="0"/>
            </a:endParaRPr>
          </a:p>
        </p:txBody>
      </p:sp>
      <p:sp>
        <p:nvSpPr>
          <p:cNvPr id="1049" name="Text Box 25"/>
          <p:cNvSpPr txBox="1">
            <a:spLocks noChangeArrowheads="1"/>
          </p:cNvSpPr>
          <p:nvPr userDrawn="1"/>
        </p:nvSpPr>
        <p:spPr bwMode="auto">
          <a:xfrm>
            <a:off x="293767" y="116541"/>
            <a:ext cx="513014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7200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de-AT" sz="1000" b="1" baseline="0" dirty="0">
                <a:latin typeface="Arial" charset="0"/>
              </a:rPr>
              <a:t>Institut für Bauphysik, Gebäudetechnik und Hochbau IBPSC </a:t>
            </a:r>
            <a:endParaRPr lang="de-DE" sz="1000" b="1" baseline="0" dirty="0">
              <a:latin typeface="Arial" charset="0"/>
            </a:endParaRPr>
          </a:p>
        </p:txBody>
      </p:sp>
      <p:sp>
        <p:nvSpPr>
          <p:cNvPr id="1028" name="Rectangle 38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714375"/>
            <a:ext cx="10363200" cy="681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1029" name="Rectangle 39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582738"/>
            <a:ext cx="10363200" cy="454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dirty="0"/>
              <a:t>Textmasterformate durch Klicken bearbeiten</a:t>
            </a:r>
          </a:p>
          <a:p>
            <a:pPr lvl="1"/>
            <a:r>
              <a:rPr lang="de-DE" altLang="de-DE" dirty="0"/>
              <a:t>Zweite Ebene</a:t>
            </a:r>
          </a:p>
          <a:p>
            <a:pPr lvl="2"/>
            <a:r>
              <a:rPr lang="de-DE" altLang="de-DE" dirty="0"/>
              <a:t>Dritte Ebene</a:t>
            </a:r>
          </a:p>
          <a:p>
            <a:pPr lvl="3"/>
            <a:r>
              <a:rPr lang="de-DE" altLang="de-DE" dirty="0"/>
              <a:t>Vierte Ebene</a:t>
            </a:r>
          </a:p>
          <a:p>
            <a:pPr lvl="4"/>
            <a:r>
              <a:rPr lang="de-DE" altLang="de-DE" dirty="0"/>
              <a:t>Fünfte Ebene</a:t>
            </a:r>
          </a:p>
        </p:txBody>
      </p:sp>
      <p:sp>
        <p:nvSpPr>
          <p:cNvPr id="1064" name="Text Box 40"/>
          <p:cNvSpPr txBox="1">
            <a:spLocks noChangeArrowheads="1"/>
          </p:cNvSpPr>
          <p:nvPr userDrawn="1"/>
        </p:nvSpPr>
        <p:spPr bwMode="auto">
          <a:xfrm>
            <a:off x="10750551" y="6599239"/>
            <a:ext cx="1234016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1200"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fld id="{96C05885-48C2-4E10-9A75-B8AB5A307209}" type="slidenum">
              <a:rPr lang="de-DE" altLang="de-DE" sz="1000" b="1" baseline="0">
                <a:solidFill>
                  <a:srgbClr val="878787"/>
                </a:solidFill>
              </a:rPr>
              <a:pPr algn="r" eaLnBrk="1" hangingPunct="1">
                <a:spcBef>
                  <a:spcPct val="50000"/>
                </a:spcBef>
              </a:pPr>
              <a:t>‹Nr.›</a:t>
            </a:fld>
            <a:endParaRPr lang="de-DE" altLang="de-DE" sz="1000" b="1" baseline="0">
              <a:solidFill>
                <a:srgbClr val="878787"/>
              </a:solidFill>
            </a:endParaRPr>
          </a:p>
        </p:txBody>
      </p:sp>
      <p:sp>
        <p:nvSpPr>
          <p:cNvPr id="1068" name="Rectangle 44"/>
          <p:cNvSpPr>
            <a:spLocks noChangeArrowheads="1"/>
          </p:cNvSpPr>
          <p:nvPr userDrawn="1"/>
        </p:nvSpPr>
        <p:spPr bwMode="auto">
          <a:xfrm>
            <a:off x="21167" y="6373813"/>
            <a:ext cx="12192000" cy="215900"/>
          </a:xfrm>
          <a:prstGeom prst="rect">
            <a:avLst/>
          </a:prstGeom>
          <a:solidFill>
            <a:srgbClr val="DDDDDD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de-AT" sz="1200" b="1" baseline="0" dirty="0">
                <a:latin typeface="Arial" charset="0"/>
              </a:rPr>
              <a:t>           Name</a:t>
            </a:r>
            <a:endParaRPr lang="de-DE" sz="1200" b="1" baseline="0" dirty="0">
              <a:latin typeface="Arial" charset="0"/>
            </a:endParaRPr>
          </a:p>
        </p:txBody>
      </p:sp>
      <p:sp>
        <p:nvSpPr>
          <p:cNvPr id="1069" name="Rectangle 45"/>
          <p:cNvSpPr>
            <a:spLocks noChangeAspect="1" noChangeArrowheads="1"/>
          </p:cNvSpPr>
          <p:nvPr userDrawn="1"/>
        </p:nvSpPr>
        <p:spPr bwMode="auto">
          <a:xfrm>
            <a:off x="0" y="6376988"/>
            <a:ext cx="287867" cy="214312"/>
          </a:xfrm>
          <a:prstGeom prst="rect">
            <a:avLst/>
          </a:prstGeom>
          <a:solidFill>
            <a:srgbClr val="F7014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AT" sz="1200">
              <a:latin typeface="Arial" charset="0"/>
            </a:endParaRPr>
          </a:p>
        </p:txBody>
      </p:sp>
      <p:sp>
        <p:nvSpPr>
          <p:cNvPr id="1070" name="Text Box 46"/>
          <p:cNvSpPr txBox="1">
            <a:spLocks noChangeArrowheads="1"/>
          </p:cNvSpPr>
          <p:nvPr userDrawn="1"/>
        </p:nvSpPr>
        <p:spPr bwMode="auto">
          <a:xfrm>
            <a:off x="3022601" y="6348413"/>
            <a:ext cx="5281084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50000"/>
              </a:spcBef>
              <a:defRPr/>
            </a:pPr>
            <a:endParaRPr lang="de-DE" sz="1200" b="1" baseline="0" dirty="0">
              <a:latin typeface="Arial" charset="0"/>
            </a:endParaRPr>
          </a:p>
        </p:txBody>
      </p:sp>
      <p:sp>
        <p:nvSpPr>
          <p:cNvPr id="1071" name="Text Box 47"/>
          <p:cNvSpPr txBox="1">
            <a:spLocks noChangeArrowheads="1"/>
          </p:cNvSpPr>
          <p:nvPr userDrawn="1"/>
        </p:nvSpPr>
        <p:spPr bwMode="auto">
          <a:xfrm>
            <a:off x="7785100" y="6348414"/>
            <a:ext cx="41656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de-AT" sz="1200" b="1" baseline="0" dirty="0">
                <a:latin typeface="Arial" charset="0"/>
              </a:rPr>
              <a:t>         Fach</a:t>
            </a:r>
            <a:endParaRPr lang="de-DE" sz="1200" b="1" baseline="0" dirty="0">
              <a:latin typeface="Arial" charset="0"/>
            </a:endParaRPr>
          </a:p>
        </p:txBody>
      </p:sp>
      <p:grpSp>
        <p:nvGrpSpPr>
          <p:cNvPr id="1035" name="Group 52"/>
          <p:cNvGrpSpPr>
            <a:grpSpLocks/>
          </p:cNvGrpSpPr>
          <p:nvPr userDrawn="1"/>
        </p:nvGrpSpPr>
        <p:grpSpPr bwMode="auto">
          <a:xfrm>
            <a:off x="-16933" y="714376"/>
            <a:ext cx="1147233" cy="2447925"/>
            <a:chOff x="-8" y="450"/>
            <a:chExt cx="542" cy="1542"/>
          </a:xfrm>
        </p:grpSpPr>
        <p:sp>
          <p:nvSpPr>
            <p:cNvPr id="1072" name="Rectangle 48"/>
            <p:cNvSpPr>
              <a:spLocks noChangeArrowheads="1"/>
            </p:cNvSpPr>
            <p:nvPr userDrawn="1"/>
          </p:nvSpPr>
          <p:spPr bwMode="auto">
            <a:xfrm>
              <a:off x="76" y="450"/>
              <a:ext cx="363" cy="15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de-AT" sz="1200">
                <a:latin typeface="Arial" charset="0"/>
              </a:endParaRPr>
            </a:p>
          </p:txBody>
        </p:sp>
        <p:sp>
          <p:nvSpPr>
            <p:cNvPr id="1073" name="Text Box 49"/>
            <p:cNvSpPr txBox="1">
              <a:spLocks noChangeArrowheads="1"/>
            </p:cNvSpPr>
            <p:nvPr userDrawn="1"/>
          </p:nvSpPr>
          <p:spPr bwMode="auto">
            <a:xfrm>
              <a:off x="-8" y="462"/>
              <a:ext cx="54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endParaRPr lang="de-AT" sz="1200" baseline="0">
                <a:latin typeface="Arial" charset="0"/>
              </a:endParaRPr>
            </a:p>
          </p:txBody>
        </p:sp>
      </p:grpSp>
      <p:pic>
        <p:nvPicPr>
          <p:cNvPr id="1036" name="Picture 51" descr="logo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96034" y="50800"/>
            <a:ext cx="1157817" cy="319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</p:sldLayoutIdLst>
  <mc:AlternateContent xmlns:mc="http://schemas.openxmlformats.org/markup-compatibility/2006" xmlns:p14="http://schemas.microsoft.com/office/powerpoint/2010/main">
    <mc:Choice Requires="p14">
      <p:transition spd="slow" p14:dur="2500">
        <p:zoom dir="in"/>
      </p:transition>
    </mc:Choice>
    <mc:Fallback xmlns="">
      <p:transition spd="slow">
        <p:zoom dir="in"/>
      </p:transition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3269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zoom dir="in"/>
      </p:transition>
    </mc:Choice>
    <mc:Fallback xmlns="">
      <p:transition spd="slow">
        <p:zoom dir="in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78416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zoom dir="in"/>
      </p:transition>
    </mc:Choice>
    <mc:Fallback xmlns="">
      <p:transition spd="slow">
        <p:zoom dir="in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28597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zoom dir="in"/>
      </p:transition>
    </mc:Choice>
    <mc:Fallback xmlns="">
      <p:transition spd="slow">
        <p:zoom dir="in"/>
      </p:transition>
    </mc:Fallback>
  </mc:AlternateContent>
</p:sld>
</file>

<file path=ppt/theme/theme1.xml><?xml version="1.0" encoding="utf-8"?>
<a:theme xmlns:a="http://schemas.openxmlformats.org/drawingml/2006/main" name="Standarddesign">
  <a:themeElements>
    <a:clrScheme name="Standarddesign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69696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2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2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enutzerdefiniert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Breitbild</PresentationFormat>
  <Paragraphs>0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5" baseType="lpstr">
      <vt:lpstr>Arial</vt:lpstr>
      <vt:lpstr>Standarddesign</vt:lpstr>
      <vt:lpstr>PowerPoint-Präsentation</vt:lpstr>
      <vt:lpstr>PowerPoint-Präsentation</vt:lpstr>
      <vt:lpstr>PowerPoint-Präsentation</vt:lpstr>
    </vt:vector>
  </TitlesOfParts>
  <Company>tug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zidpc48</dc:creator>
  <cp:lastModifiedBy>Florian Josef Breuer</cp:lastModifiedBy>
  <cp:revision>205</cp:revision>
  <cp:lastPrinted>2021-03-08T20:53:19Z</cp:lastPrinted>
  <dcterms:created xsi:type="dcterms:W3CDTF">2005-10-19T08:19:59Z</dcterms:created>
  <dcterms:modified xsi:type="dcterms:W3CDTF">2024-02-02T12:22:20Z</dcterms:modified>
</cp:coreProperties>
</file>