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4" r:id="rId2"/>
    <p:sldId id="285" r:id="rId3"/>
    <p:sldId id="286" r:id="rId4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2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98">
          <p15:clr>
            <a:srgbClr val="A4A3A4"/>
          </p15:clr>
        </p15:guide>
        <p15:guide id="2" pos="27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8787"/>
    <a:srgbClr val="F70146"/>
    <a:srgbClr val="DDDDDD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81460" autoAdjust="0"/>
  </p:normalViewPr>
  <p:slideViewPr>
    <p:cSldViewPr>
      <p:cViewPr varScale="1">
        <p:scale>
          <a:sx n="89" d="100"/>
          <a:sy n="89" d="100"/>
        </p:scale>
        <p:origin x="924" y="90"/>
      </p:cViewPr>
      <p:guideLst>
        <p:guide orient="horz" pos="3498"/>
        <p:guide pos="27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3312" y="96"/>
      </p:cViewPr>
      <p:guideLst>
        <p:guide orient="horz" pos="3224"/>
        <p:guide pos="2237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2" rIns="95323" bIns="47662" numCol="1" anchor="t" anchorCtr="0" compatLnSpc="1">
            <a:prstTxWarp prst="textNoShape">
              <a:avLst/>
            </a:prstTxWarp>
          </a:bodyPr>
          <a:lstStyle>
            <a:lvl1pPr defTabSz="953502">
              <a:defRPr baseline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9" y="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2" rIns="95323" bIns="47662" numCol="1" anchor="t" anchorCtr="0" compatLnSpc="1">
            <a:prstTxWarp prst="textNoShape">
              <a:avLst/>
            </a:prstTxWarp>
          </a:bodyPr>
          <a:lstStyle>
            <a:lvl1pPr algn="r" defTabSz="953502">
              <a:defRPr baseline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185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2" rIns="95323" bIns="47662" numCol="1" anchor="b" anchorCtr="0" compatLnSpc="1">
            <a:prstTxWarp prst="textNoShape">
              <a:avLst/>
            </a:prstTxWarp>
          </a:bodyPr>
          <a:lstStyle>
            <a:lvl1pPr defTabSz="953502">
              <a:defRPr baseline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9" y="972185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2" rIns="95323" bIns="47662" numCol="1" anchor="b" anchorCtr="0" compatLnSpc="1">
            <a:prstTxWarp prst="textNoShape">
              <a:avLst/>
            </a:prstTxWarp>
          </a:bodyPr>
          <a:lstStyle>
            <a:lvl1pPr algn="r" defTabSz="953502">
              <a:defRPr baseline="0"/>
            </a:lvl1pPr>
          </a:lstStyle>
          <a:p>
            <a:fld id="{6AA3092C-BA7F-4CBA-B1B7-F17F58711CA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39281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2" rIns="95323" bIns="47662" numCol="1" anchor="t" anchorCtr="0" compatLnSpc="1">
            <a:prstTxWarp prst="textNoShape">
              <a:avLst/>
            </a:prstTxWarp>
          </a:bodyPr>
          <a:lstStyle>
            <a:lvl1pPr defTabSz="953502">
              <a:defRPr baseline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2" rIns="95323" bIns="47662" numCol="1" anchor="t" anchorCtr="0" compatLnSpc="1">
            <a:prstTxWarp prst="textNoShape">
              <a:avLst/>
            </a:prstTxWarp>
          </a:bodyPr>
          <a:lstStyle>
            <a:lvl1pPr algn="r" defTabSz="953502">
              <a:defRPr baseline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15951" y="5191126"/>
            <a:ext cx="6245226" cy="427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2" rIns="95323" bIns="47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85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2" rIns="95323" bIns="47662" numCol="1" anchor="b" anchorCtr="0" compatLnSpc="1">
            <a:prstTxWarp prst="textNoShape">
              <a:avLst/>
            </a:prstTxWarp>
          </a:bodyPr>
          <a:lstStyle>
            <a:lvl1pPr defTabSz="953502">
              <a:defRPr baseline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185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2" rIns="95323" bIns="47662" numCol="1" anchor="b" anchorCtr="0" compatLnSpc="1">
            <a:prstTxWarp prst="textNoShape">
              <a:avLst/>
            </a:prstTxWarp>
          </a:bodyPr>
          <a:lstStyle>
            <a:lvl1pPr algn="r" defTabSz="953502">
              <a:defRPr baseline="0"/>
            </a:lvl1pPr>
          </a:lstStyle>
          <a:p>
            <a:fld id="{6D167E23-ACED-4331-8E8E-6C65C0C99068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3319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0088" y="206375"/>
            <a:ext cx="6151562" cy="4613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6840093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just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just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just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just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4723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zoom dir="in"/>
      </p:transition>
    </mc:Choice>
    <mc:Fallback xmlns="">
      <p:transition spd="slow">
        <p:zoom dir="in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Line 22"/>
          <p:cNvSpPr>
            <a:spLocks noChangeShapeType="1"/>
          </p:cNvSpPr>
          <p:nvPr userDrawn="1"/>
        </p:nvSpPr>
        <p:spPr bwMode="auto">
          <a:xfrm>
            <a:off x="0" y="41592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latin typeface="Arial" charset="0"/>
            </a:endParaRPr>
          </a:p>
        </p:txBody>
      </p:sp>
      <p:sp>
        <p:nvSpPr>
          <p:cNvPr id="1049" name="Text Box 25"/>
          <p:cNvSpPr txBox="1">
            <a:spLocks noChangeArrowheads="1"/>
          </p:cNvSpPr>
          <p:nvPr userDrawn="1"/>
        </p:nvSpPr>
        <p:spPr bwMode="auto">
          <a:xfrm>
            <a:off x="220325" y="116540"/>
            <a:ext cx="38476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AT" sz="1000" b="1" baseline="0" dirty="0">
                <a:latin typeface="Arial" charset="0"/>
              </a:rPr>
              <a:t>Institut für Bauphysik, Gebäudetechnik und Hochbau IBPSC </a:t>
            </a:r>
            <a:endParaRPr lang="de-DE" sz="1000" b="1" baseline="0" dirty="0">
              <a:latin typeface="Arial" charset="0"/>
            </a:endParaRPr>
          </a:p>
        </p:txBody>
      </p:sp>
      <p:sp>
        <p:nvSpPr>
          <p:cNvPr id="1028" name="Rectangle 38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14375"/>
            <a:ext cx="7772400" cy="68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9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582738"/>
            <a:ext cx="7772400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Textmasterformate durch Klicken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1064" name="Text Box 40"/>
          <p:cNvSpPr txBox="1">
            <a:spLocks noChangeArrowheads="1"/>
          </p:cNvSpPr>
          <p:nvPr userDrawn="1"/>
        </p:nvSpPr>
        <p:spPr bwMode="auto">
          <a:xfrm>
            <a:off x="8062913" y="6599238"/>
            <a:ext cx="9255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1200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fld id="{96C05885-48C2-4E10-9A75-B8AB5A307209}" type="slidenum">
              <a:rPr lang="de-DE" altLang="de-DE" sz="1000" b="1" baseline="0">
                <a:solidFill>
                  <a:srgbClr val="878787"/>
                </a:solidFill>
              </a:rPr>
              <a:pPr algn="r" eaLnBrk="1" hangingPunct="1">
                <a:spcBef>
                  <a:spcPct val="50000"/>
                </a:spcBef>
              </a:pPr>
              <a:t>‹Nr.›</a:t>
            </a:fld>
            <a:endParaRPr lang="de-DE" altLang="de-DE" sz="1000" b="1" baseline="0">
              <a:solidFill>
                <a:srgbClr val="878787"/>
              </a:solidFill>
            </a:endParaRPr>
          </a:p>
        </p:txBody>
      </p:sp>
      <p:sp>
        <p:nvSpPr>
          <p:cNvPr id="1068" name="Rectangle 44"/>
          <p:cNvSpPr>
            <a:spLocks noChangeArrowheads="1"/>
          </p:cNvSpPr>
          <p:nvPr userDrawn="1"/>
        </p:nvSpPr>
        <p:spPr bwMode="auto">
          <a:xfrm>
            <a:off x="15875" y="6373813"/>
            <a:ext cx="9144000" cy="2159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de-AT" b="1" baseline="0" dirty="0">
                <a:latin typeface="Arial" charset="0"/>
              </a:rPr>
              <a:t>           </a:t>
            </a:r>
            <a:r>
              <a:rPr lang="de-AT" b="1" baseline="0" dirty="0" smtClean="0">
                <a:latin typeface="Arial" charset="0"/>
              </a:rPr>
              <a:t>Name</a:t>
            </a:r>
            <a:endParaRPr lang="de-DE" b="1" baseline="0" dirty="0">
              <a:latin typeface="Arial" charset="0"/>
            </a:endParaRPr>
          </a:p>
        </p:txBody>
      </p:sp>
      <p:sp>
        <p:nvSpPr>
          <p:cNvPr id="1069" name="Rectangle 45"/>
          <p:cNvSpPr>
            <a:spLocks noChangeAspect="1" noChangeArrowheads="1"/>
          </p:cNvSpPr>
          <p:nvPr userDrawn="1"/>
        </p:nvSpPr>
        <p:spPr bwMode="auto">
          <a:xfrm>
            <a:off x="0" y="6376988"/>
            <a:ext cx="215900" cy="214312"/>
          </a:xfrm>
          <a:prstGeom prst="rect">
            <a:avLst/>
          </a:prstGeom>
          <a:solidFill>
            <a:srgbClr val="F7014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AT">
              <a:latin typeface="Arial" charset="0"/>
            </a:endParaRPr>
          </a:p>
        </p:txBody>
      </p:sp>
      <p:sp>
        <p:nvSpPr>
          <p:cNvPr id="1070" name="Text Box 46"/>
          <p:cNvSpPr txBox="1">
            <a:spLocks noChangeArrowheads="1"/>
          </p:cNvSpPr>
          <p:nvPr userDrawn="1"/>
        </p:nvSpPr>
        <p:spPr bwMode="auto">
          <a:xfrm>
            <a:off x="2266950" y="6348413"/>
            <a:ext cx="39608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endParaRPr lang="de-DE" b="1" baseline="0" dirty="0">
              <a:latin typeface="Arial" charset="0"/>
            </a:endParaRPr>
          </a:p>
        </p:txBody>
      </p:sp>
      <p:sp>
        <p:nvSpPr>
          <p:cNvPr id="1071" name="Text Box 47"/>
          <p:cNvSpPr txBox="1">
            <a:spLocks noChangeArrowheads="1"/>
          </p:cNvSpPr>
          <p:nvPr userDrawn="1"/>
        </p:nvSpPr>
        <p:spPr bwMode="auto">
          <a:xfrm>
            <a:off x="5838825" y="6348413"/>
            <a:ext cx="3124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de-AT" b="1" baseline="0" dirty="0">
                <a:latin typeface="Arial" charset="0"/>
              </a:rPr>
              <a:t>         </a:t>
            </a:r>
            <a:r>
              <a:rPr lang="de-AT" b="1" baseline="0" dirty="0" smtClean="0">
                <a:latin typeface="Arial" charset="0"/>
              </a:rPr>
              <a:t>Fach</a:t>
            </a:r>
            <a:endParaRPr lang="de-DE" b="1" baseline="0" dirty="0">
              <a:latin typeface="Arial" charset="0"/>
            </a:endParaRPr>
          </a:p>
        </p:txBody>
      </p:sp>
      <p:grpSp>
        <p:nvGrpSpPr>
          <p:cNvPr id="1035" name="Group 52"/>
          <p:cNvGrpSpPr>
            <a:grpSpLocks/>
          </p:cNvGrpSpPr>
          <p:nvPr userDrawn="1"/>
        </p:nvGrpSpPr>
        <p:grpSpPr bwMode="auto">
          <a:xfrm>
            <a:off x="-12700" y="714375"/>
            <a:ext cx="860425" cy="2447925"/>
            <a:chOff x="-8" y="450"/>
            <a:chExt cx="542" cy="1542"/>
          </a:xfrm>
        </p:grpSpPr>
        <p:sp>
          <p:nvSpPr>
            <p:cNvPr id="1072" name="Rectangle 48"/>
            <p:cNvSpPr>
              <a:spLocks noChangeArrowheads="1"/>
            </p:cNvSpPr>
            <p:nvPr userDrawn="1"/>
          </p:nvSpPr>
          <p:spPr bwMode="auto">
            <a:xfrm>
              <a:off x="76" y="450"/>
              <a:ext cx="363" cy="1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AT">
                <a:latin typeface="Arial" charset="0"/>
              </a:endParaRPr>
            </a:p>
          </p:txBody>
        </p:sp>
        <p:sp>
          <p:nvSpPr>
            <p:cNvPr id="1073" name="Text Box 49"/>
            <p:cNvSpPr txBox="1">
              <a:spLocks noChangeArrowheads="1"/>
            </p:cNvSpPr>
            <p:nvPr userDrawn="1"/>
          </p:nvSpPr>
          <p:spPr bwMode="auto">
            <a:xfrm>
              <a:off x="-8" y="462"/>
              <a:ext cx="54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de-AT" baseline="0">
                <a:latin typeface="Arial" charset="0"/>
              </a:endParaRPr>
            </a:p>
          </p:txBody>
        </p:sp>
      </p:grpSp>
      <p:pic>
        <p:nvPicPr>
          <p:cNvPr id="1036" name="Picture 51" descr="logo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025" y="50800"/>
            <a:ext cx="868363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zoom dir="in"/>
      </p:transition>
    </mc:Choice>
    <mc:Fallback xmlns="">
      <p:transition spd="slow">
        <p:zoom dir="in"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3269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zoom dir="in"/>
      </p:transition>
    </mc:Choice>
    <mc:Fallback xmlns="">
      <p:transition spd="slow">
        <p:zoom dir="in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841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zoom dir="in"/>
      </p:transition>
    </mc:Choice>
    <mc:Fallback xmlns="">
      <p:transition spd="slow">
        <p:zoom dir="in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859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zoom dir="in"/>
      </p:transition>
    </mc:Choice>
    <mc:Fallback xmlns="">
      <p:transition spd="slow">
        <p:zoom dir="in"/>
      </p:transition>
    </mc:Fallback>
  </mc:AlternateContent>
</p:sld>
</file>

<file path=ppt/theme/theme1.xml><?xml version="1.0" encoding="utf-8"?>
<a:theme xmlns:a="http://schemas.openxmlformats.org/drawingml/2006/main" name="Standarddesign">
  <a:themeElements>
    <a:clrScheme name="Standard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69696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Arial</vt:lpstr>
      <vt:lpstr>Standarddesign</vt:lpstr>
      <vt:lpstr>PowerPoint-Präsentation</vt:lpstr>
      <vt:lpstr>PowerPoint-Präsentation</vt:lpstr>
      <vt:lpstr>PowerPoint-Präsentation</vt:lpstr>
    </vt:vector>
  </TitlesOfParts>
  <Company>tug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zidpc48</dc:creator>
  <cp:lastModifiedBy>Petra Fortmueller</cp:lastModifiedBy>
  <cp:revision>205</cp:revision>
  <cp:lastPrinted>2021-03-08T20:53:19Z</cp:lastPrinted>
  <dcterms:created xsi:type="dcterms:W3CDTF">2005-10-19T08:19:59Z</dcterms:created>
  <dcterms:modified xsi:type="dcterms:W3CDTF">2021-04-22T11:25:20Z</dcterms:modified>
</cp:coreProperties>
</file>