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70" r:id="rId3"/>
    <p:sldId id="285" r:id="rId4"/>
    <p:sldId id="271" r:id="rId5"/>
    <p:sldId id="284" r:id="rId6"/>
    <p:sldId id="280" r:id="rId7"/>
    <p:sldId id="281" r:id="rId8"/>
    <p:sldId id="282" r:id="rId9"/>
    <p:sldId id="273" r:id="rId10"/>
    <p:sldId id="272" r:id="rId11"/>
    <p:sldId id="283" r:id="rId12"/>
    <p:sldId id="274" r:id="rId13"/>
    <p:sldId id="275" r:id="rId14"/>
    <p:sldId id="286" r:id="rId15"/>
    <p:sldId id="277" r:id="rId16"/>
    <p:sldId id="278" r:id="rId17"/>
    <p:sldId id="279" r:id="rId18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B0"/>
    <a:srgbClr val="F701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705" autoAdjust="0"/>
  </p:normalViewPr>
  <p:slideViewPr>
    <p:cSldViewPr snapToGrid="0" snapToObjects="1">
      <p:cViewPr varScale="1">
        <p:scale>
          <a:sx n="140" d="100"/>
          <a:sy n="140" d="100"/>
        </p:scale>
        <p:origin x="120" y="45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2498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5DD7C8-0372-D144-BA93-141549E19476}" type="datetimeFigureOut">
              <a:rPr lang="de-DE" smtClean="0"/>
              <a:t>29.05.2019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C9E9C-1806-3D45-8625-F0002340C4C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726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8FD1B-4624-A54C-89F3-AAE25A789C02}" type="datetimeFigureOut">
              <a:rPr lang="de-DE" smtClean="0"/>
              <a:t>29.05.2019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CABA8-235B-9747-A3D2-12573A6AFA9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684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CABA8-235B-9747-A3D2-12573A6AFA9D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5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gradFill flip="none" rotWithShape="1">
          <a:gsLst>
            <a:gs pos="26000">
              <a:schemeClr val="bg1"/>
            </a:gs>
            <a:gs pos="76000">
              <a:schemeClr val="bg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1678243" y="1073045"/>
            <a:ext cx="7213986" cy="3638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2354" y="3861969"/>
            <a:ext cx="1968446" cy="166844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C540EF54-E32D-4602-B178-2A75E16F5646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22354" y="4162050"/>
            <a:ext cx="8394645" cy="24116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it-IT" smtClean="0"/>
              <a:t>DI Lagler, DI Galler, Prof. Schürhuber</a:t>
            </a:r>
            <a:endParaRPr lang="de-DE" dirty="0" smtClean="0"/>
          </a:p>
        </p:txBody>
      </p:sp>
      <p:sp>
        <p:nvSpPr>
          <p:cNvPr id="2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537630"/>
            <a:ext cx="431801" cy="43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06691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B7FF3086-FA90-40B8-BB52-299C09540F45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4489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463105"/>
            <a:ext cx="7772400" cy="1021556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701535"/>
            <a:ext cx="7772400" cy="1125140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AT" dirty="0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7C8A9632-B202-4018-9B46-5EAEFF0A8358}" type="datetime2">
              <a:rPr lang="en-GB" smtClean="0"/>
              <a:t>Wednesday, 29 May 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85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2353" y="1407346"/>
            <a:ext cx="4067998" cy="330435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49001" y="1407346"/>
            <a:ext cx="4067998" cy="330435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538AAB6E-34FA-4A19-B6AD-7A813693338D}" type="datetime2">
              <a:rPr lang="en-GB" smtClean="0"/>
              <a:t>Wednesday, 29 May 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4623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962DCE0B-8B12-40C8-924D-F3CA07245791}" type="datetime2">
              <a:rPr lang="en-GB" smtClean="0"/>
              <a:t>Wednesday, 29 May 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943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/>
          <a:p>
            <a:fld id="{B9F14DC0-FA4C-41E5-AB52-E2B9F7F1BE48}" type="datetime2">
              <a:rPr lang="en-GB" smtClean="0"/>
              <a:t>Wednesday, 29 May 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185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 engli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0"/>
            <a:ext cx="9144000" cy="47117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13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275790" y="560497"/>
            <a:ext cx="9292789" cy="41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hteck 19"/>
          <p:cNvSpPr/>
          <p:nvPr userDrawn="1"/>
        </p:nvSpPr>
        <p:spPr>
          <a:xfrm>
            <a:off x="0" y="4711700"/>
            <a:ext cx="538253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11" name="Textfeld 271"/>
          <p:cNvSpPr txBox="1">
            <a:spLocks noChangeArrowheads="1"/>
          </p:cNvSpPr>
          <p:nvPr userDrawn="1"/>
        </p:nvSpPr>
        <p:spPr bwMode="auto">
          <a:xfrm>
            <a:off x="622356" y="439738"/>
            <a:ext cx="689445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W   I   S   S   E   N     </a:t>
            </a:r>
            <a:r>
              <a:rPr lang="de-DE" sz="800" baseline="30000" dirty="0" smtClean="0">
                <a:solidFill>
                  <a:srgbClr val="000000"/>
                </a:solidFill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     T   E   C   H   N   I   K     </a:t>
            </a:r>
            <a:r>
              <a:rPr lang="de-DE" sz="800" baseline="30000" dirty="0" smtClean="0">
                <a:solidFill>
                  <a:srgbClr val="000000"/>
                </a:solidFill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sz="1200" dirty="0" smtClean="0">
                <a:solidFill>
                  <a:srgbClr val="000000"/>
                </a:solidFill>
                <a:cs typeface="Arial" charset="0"/>
              </a:rPr>
              <a:t>    L   E   I   D   E   N   S   C   H   A   F   T</a:t>
            </a:r>
            <a:endParaRPr lang="de-DE" sz="12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2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>
          <a:xfrm>
            <a:off x="622356" y="4162050"/>
            <a:ext cx="1968444" cy="253234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5F0B9C96-E2D4-4463-AD6A-5BE7400474B3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622355" y="3843056"/>
            <a:ext cx="8394644" cy="26941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22332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 userDrawn="1"/>
        </p:nvSpPr>
        <p:spPr>
          <a:xfrm>
            <a:off x="0" y="0"/>
            <a:ext cx="9144000" cy="4711700"/>
          </a:xfrm>
          <a:prstGeom prst="rect">
            <a:avLst/>
          </a:prstGeom>
          <a:gradFill>
            <a:gsLst>
              <a:gs pos="0">
                <a:schemeClr val="bg1">
                  <a:lumMod val="65000"/>
                </a:schemeClr>
              </a:gs>
              <a:gs pos="100000">
                <a:schemeClr val="bg1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pic>
        <p:nvPicPr>
          <p:cNvPr id="7" name="Bild 7" descr="AT_Pictogramm2.png"/>
          <p:cNvPicPr>
            <a:picLocks noChangeAspect="1"/>
          </p:cNvPicPr>
          <p:nvPr userDrawn="1"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39"/>
          <a:stretch>
            <a:fillRect/>
          </a:stretch>
        </p:blipFill>
        <p:spPr bwMode="auto">
          <a:xfrm>
            <a:off x="-275790" y="560497"/>
            <a:ext cx="9292789" cy="415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>
                    <a:alpha val="7803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hteck 7"/>
          <p:cNvSpPr/>
          <p:nvPr userDrawn="1"/>
        </p:nvSpPr>
        <p:spPr>
          <a:xfrm>
            <a:off x="0" y="4711700"/>
            <a:ext cx="538253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622355" y="925243"/>
            <a:ext cx="7996183" cy="1707807"/>
          </a:xfrm>
        </p:spPr>
        <p:txBody>
          <a:bodyPr anchor="b">
            <a:normAutofit/>
          </a:bodyPr>
          <a:lstStyle>
            <a:lvl1pPr>
              <a:defRPr sz="3800">
                <a:solidFill>
                  <a:srgbClr val="0064B0"/>
                </a:solidFill>
              </a:defRPr>
            </a:lvl1pPr>
          </a:lstStyle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10" name="Untertitel 2"/>
          <p:cNvSpPr>
            <a:spLocks noGrp="1"/>
          </p:cNvSpPr>
          <p:nvPr>
            <p:ph type="subTitle" idx="1"/>
          </p:nvPr>
        </p:nvSpPr>
        <p:spPr>
          <a:xfrm>
            <a:off x="622355" y="2704375"/>
            <a:ext cx="7150046" cy="1314450"/>
          </a:xfrm>
        </p:spPr>
        <p:txBody>
          <a:bodyPr/>
          <a:lstStyle>
            <a:lvl1pPr marL="0" indent="0" algn="l">
              <a:buNone/>
              <a:defRPr>
                <a:solidFill>
                  <a:srgbClr val="0064B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 smtClean="0"/>
              <a:t>Master-Untertitelformat bearbeiten</a:t>
            </a:r>
            <a:endParaRPr lang="de-DE" dirty="0"/>
          </a:p>
        </p:txBody>
      </p:sp>
      <p:sp>
        <p:nvSpPr>
          <p:cNvPr id="11" name="Untertitel 2"/>
          <p:cNvSpPr txBox="1">
            <a:spLocks/>
          </p:cNvSpPr>
          <p:nvPr userDrawn="1"/>
        </p:nvSpPr>
        <p:spPr bwMode="auto">
          <a:xfrm>
            <a:off x="622355" y="4718731"/>
            <a:ext cx="7392934" cy="424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000" dirty="0">
                <a:solidFill>
                  <a:srgbClr val="F70146"/>
                </a:solidFill>
                <a:latin typeface="Wingdings 3" charset="0"/>
                <a:cs typeface="Wingdings 3" charset="0"/>
              </a:rPr>
              <a:t>u</a:t>
            </a:r>
            <a:r>
              <a:rPr lang="de-DE" sz="1200" dirty="0">
                <a:solidFill>
                  <a:srgbClr val="595959"/>
                </a:solidFill>
              </a:rPr>
              <a:t> </a:t>
            </a:r>
            <a:r>
              <a:rPr lang="de-DE" sz="1200" dirty="0">
                <a:solidFill>
                  <a:srgbClr val="000000"/>
                </a:solidFill>
              </a:rPr>
              <a:t>www.tugraz.at</a:t>
            </a:r>
          </a:p>
        </p:txBody>
      </p:sp>
      <p:sp>
        <p:nvSpPr>
          <p:cNvPr id="12" name="Textfeld 271"/>
          <p:cNvSpPr txBox="1">
            <a:spLocks noChangeArrowheads="1"/>
          </p:cNvSpPr>
          <p:nvPr userDrawn="1"/>
        </p:nvSpPr>
        <p:spPr bwMode="auto">
          <a:xfrm>
            <a:off x="622356" y="439738"/>
            <a:ext cx="689445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200" dirty="0" smtClean="0">
                <a:cs typeface="Arial" charset="0"/>
              </a:rPr>
              <a:t>S   C   I   E   N   C   E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 P   A   S   S   I   O   N      </a:t>
            </a:r>
            <a:r>
              <a:rPr lang="de-DE" sz="800" baseline="30000" dirty="0" smtClean="0">
                <a:latin typeface="Wingdings" charset="0"/>
                <a:cs typeface="Wingdings" charset="0"/>
              </a:rPr>
              <a:t></a:t>
            </a:r>
            <a:r>
              <a:rPr lang="de-DE" sz="1200" baseline="30000" dirty="0" smtClean="0">
                <a:cs typeface="Arial" charset="0"/>
              </a:rPr>
              <a:t> </a:t>
            </a:r>
            <a:r>
              <a:rPr lang="de-DE" sz="1200" dirty="0" smtClean="0">
                <a:cs typeface="Arial" charset="0"/>
              </a:rPr>
              <a:t>    T   E   C   H   N   O   L   O   G   Y</a:t>
            </a:r>
            <a:endParaRPr lang="de-DE" sz="1200" dirty="0">
              <a:cs typeface="Arial" charset="0"/>
            </a:endParaRPr>
          </a:p>
        </p:txBody>
      </p:sp>
      <p:pic>
        <p:nvPicPr>
          <p:cNvPr id="13" name="Picture 9" descr="Logo TU Graz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7386638" y="282575"/>
            <a:ext cx="12319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umsplatzhalter 16"/>
          <p:cNvSpPr>
            <a:spLocks noGrp="1"/>
          </p:cNvSpPr>
          <p:nvPr>
            <p:ph type="dt" sz="half" idx="10"/>
          </p:nvPr>
        </p:nvSpPr>
        <p:spPr>
          <a:xfrm>
            <a:off x="622356" y="4162050"/>
            <a:ext cx="1968444" cy="253234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fld id="{F43C85A2-C61D-4BFB-AB9A-2810FA63419D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5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622355" y="3843056"/>
            <a:ext cx="8394644" cy="26941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6101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platzhalter 6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3467"/>
            <a:ext cx="431800" cy="202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hteck 6"/>
          <p:cNvSpPr/>
          <p:nvPr userDrawn="1"/>
        </p:nvSpPr>
        <p:spPr>
          <a:xfrm>
            <a:off x="0" y="4711700"/>
            <a:ext cx="9144000" cy="431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 dirty="0">
              <a:solidFill>
                <a:srgbClr val="FFFFFF"/>
              </a:solidFill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de-AT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2354" y="1582888"/>
            <a:ext cx="8394645" cy="317927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pPr lvl="0"/>
            <a:r>
              <a:rPr lang="de-AT" dirty="0" smtClean="0"/>
              <a:t>Mastertextformat bearbeiten</a:t>
            </a:r>
          </a:p>
          <a:p>
            <a:pPr lvl="1"/>
            <a:r>
              <a:rPr lang="de-AT" dirty="0" smtClean="0"/>
              <a:t>Zweite Ebene</a:t>
            </a:r>
          </a:p>
          <a:p>
            <a:pPr lvl="2"/>
            <a:r>
              <a:rPr lang="de-AT" dirty="0" smtClean="0"/>
              <a:t>Dritte Ebene</a:t>
            </a:r>
          </a:p>
          <a:p>
            <a:pPr lvl="3"/>
            <a:r>
              <a:rPr lang="de-AT" dirty="0" smtClean="0"/>
              <a:t>Vierte Ebene</a:t>
            </a:r>
          </a:p>
          <a:p>
            <a:pPr lvl="4"/>
            <a:r>
              <a:rPr lang="de-AT" dirty="0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0" y="537630"/>
            <a:ext cx="431801" cy="431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4B64EC4D-37E3-EF42-B9AB-6337577588CB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6" name="Picture 9" descr="Logo TU Graz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0" t="-1250" r="-500" b="-1250"/>
          <a:stretch>
            <a:fillRect/>
          </a:stretch>
        </p:blipFill>
        <p:spPr bwMode="auto">
          <a:xfrm>
            <a:off x="8120062" y="76200"/>
            <a:ext cx="9096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Gerade Verbindung 17"/>
          <p:cNvCxnSpPr/>
          <p:nvPr userDrawn="1"/>
        </p:nvCxnSpPr>
        <p:spPr bwMode="auto">
          <a:xfrm>
            <a:off x="622354" y="503238"/>
            <a:ext cx="8394646" cy="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 11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0857" y="4765621"/>
            <a:ext cx="1108276" cy="377879"/>
          </a:xfrm>
          <a:prstGeom prst="rect">
            <a:avLst/>
          </a:prstGeom>
        </p:spPr>
      </p:pic>
      <p:sp>
        <p:nvSpPr>
          <p:cNvPr id="17" name="Datumsplatzhalter 3"/>
          <p:cNvSpPr>
            <a:spLocks noGrp="1"/>
          </p:cNvSpPr>
          <p:nvPr>
            <p:ph type="dt" sz="half" idx="2"/>
          </p:nvPr>
        </p:nvSpPr>
        <p:spPr>
          <a:xfrm>
            <a:off x="622354" y="4762167"/>
            <a:ext cx="1968446" cy="166844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fld id="{331BEB96-BB07-46FF-8FCE-A63B57D553F3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22354" y="4911034"/>
            <a:ext cx="8394645" cy="190412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82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285750" algn="l" defTabSz="457200" rtl="0" eaLnBrk="1" latinLnBrk="0" hangingPunct="1">
        <a:spcBef>
          <a:spcPct val="20000"/>
        </a:spcBef>
        <a:buClr>
          <a:srgbClr val="0064B0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804863" indent="-268288" algn="l" defTabSz="4572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9875" algn="l" defTabSz="457200" rtl="0" eaLnBrk="1" latinLnBrk="0" hangingPunct="1">
        <a:spcBef>
          <a:spcPct val="20000"/>
        </a:spcBef>
        <a:buClr>
          <a:schemeClr val="bg1">
            <a:lumMod val="65000"/>
          </a:schemeClr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84363" indent="-273050" algn="l" defTabSz="457200" rtl="0" eaLnBrk="1" latinLnBrk="0" hangingPunct="1">
        <a:spcBef>
          <a:spcPct val="20000"/>
        </a:spcBef>
        <a:buFont typeface="Lucida Grande"/>
        <a:buChar char="‑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el 1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noProof="0" dirty="0" smtClean="0"/>
              <a:t>PowerPoint Presentation</a:t>
            </a:r>
            <a:endParaRPr lang="en-GB" noProof="0" dirty="0"/>
          </a:p>
        </p:txBody>
      </p:sp>
      <p:sp>
        <p:nvSpPr>
          <p:cNvPr id="14" name="Untertitel 1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noProof="0" dirty="0" smtClean="0"/>
              <a:t>Do's and Don'ts</a:t>
            </a:r>
            <a:endParaRPr lang="en-GB" noProof="0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DI Lagler, DI Galler, Prof. Schürhuber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622353" y="3861969"/>
            <a:ext cx="2391557" cy="166844"/>
          </a:xfrm>
        </p:spPr>
        <p:txBody>
          <a:bodyPr/>
          <a:lstStyle/>
          <a:p>
            <a:fld id="{374647B7-6853-481F-8C84-69FD917C6F6D}" type="datetime2">
              <a:rPr lang="en-GB" smtClean="0"/>
              <a:t>Wednesday, 29 May 2019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60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  <a:r>
              <a:rPr lang="en-GB" noProof="0" dirty="0" smtClean="0"/>
              <a:t> – Figures &amp; Sources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Using figures is usually </a:t>
            </a:r>
            <a:r>
              <a:rPr lang="en-US" sz="2000" dirty="0"/>
              <a:t>better than text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Each </a:t>
            </a:r>
            <a:r>
              <a:rPr lang="en-US" sz="1800" dirty="0" smtClean="0"/>
              <a:t>figure </a:t>
            </a:r>
            <a:r>
              <a:rPr lang="en-US" sz="1800" dirty="0"/>
              <a:t>must be explained verbally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Labeling </a:t>
            </a:r>
            <a:r>
              <a:rPr lang="en-US" sz="1800" dirty="0" smtClean="0"/>
              <a:t>has to </a:t>
            </a:r>
            <a:r>
              <a:rPr lang="en-US" sz="1800" dirty="0"/>
              <a:t>correspond </a:t>
            </a:r>
            <a:r>
              <a:rPr lang="en-US" sz="1800" dirty="0" smtClean="0"/>
              <a:t>with </a:t>
            </a:r>
            <a:r>
              <a:rPr lang="en-US" sz="1800" dirty="0"/>
              <a:t>the presentation language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Origin of </a:t>
            </a:r>
            <a:r>
              <a:rPr lang="en-GB" sz="2000" dirty="0" smtClean="0"/>
              <a:t>Figures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The </a:t>
            </a:r>
            <a:r>
              <a:rPr lang="en-US" sz="1800" dirty="0" smtClean="0"/>
              <a:t>source of the figure has to </a:t>
            </a:r>
            <a:r>
              <a:rPr lang="en-US" sz="1800" dirty="0"/>
              <a:t>be cited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No </a:t>
            </a:r>
            <a:r>
              <a:rPr lang="en-US" sz="1800" dirty="0" smtClean="0"/>
              <a:t>citation for </a:t>
            </a:r>
            <a:r>
              <a:rPr lang="en-US" sz="1800" dirty="0"/>
              <a:t>self-created </a:t>
            </a:r>
            <a:r>
              <a:rPr lang="en-US" sz="1800" dirty="0" smtClean="0"/>
              <a:t>figures needed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10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2795E2D9-9436-414E-82BD-F2BA8E0A583A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7542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US" dirty="0"/>
              <a:t>General</a:t>
            </a:r>
            <a:r>
              <a:rPr lang="en-GB" dirty="0"/>
              <a:t> – </a:t>
            </a:r>
            <a:r>
              <a:rPr lang="en-GB" dirty="0" smtClean="0"/>
              <a:t>Graphs</a:t>
            </a:r>
            <a:endParaRPr lang="en-GB" noProof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Graphs</a:t>
            </a:r>
            <a:r>
              <a:rPr lang="en-GB" sz="2000" noProof="0" dirty="0" smtClean="0"/>
              <a:t> should not appear before they are needed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Give </a:t>
            </a:r>
            <a:r>
              <a:rPr lang="en-US" sz="1800" dirty="0"/>
              <a:t>the auditorium time to </a:t>
            </a:r>
            <a:r>
              <a:rPr lang="en-US" sz="1800" dirty="0" smtClean="0"/>
              <a:t>grasp </a:t>
            </a:r>
            <a:r>
              <a:rPr lang="en-US" sz="1800" dirty="0"/>
              <a:t>the </a:t>
            </a:r>
            <a:r>
              <a:rPr lang="en-GB" sz="1800" dirty="0" smtClean="0"/>
              <a:t>graphs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Limit </a:t>
            </a:r>
            <a:r>
              <a:rPr lang="de-DE" sz="2000" dirty="0" smtClean="0"/>
              <a:t>graphs </a:t>
            </a:r>
            <a:r>
              <a:rPr lang="en-US" sz="2000" dirty="0" smtClean="0"/>
              <a:t>to </a:t>
            </a:r>
            <a:r>
              <a:rPr lang="en-US" sz="2000" dirty="0"/>
              <a:t>a few </a:t>
            </a:r>
            <a:r>
              <a:rPr lang="en-US" sz="2000" dirty="0" smtClean="0"/>
              <a:t>significant </a:t>
            </a:r>
            <a:r>
              <a:rPr lang="en-US" sz="2000" dirty="0"/>
              <a:t>curves/data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dirty="0"/>
              <a:t>Explain </a:t>
            </a:r>
            <a:r>
              <a:rPr lang="en-GB" sz="1800" dirty="0" smtClean="0"/>
              <a:t>the graph verbally, including each axis label, waveform etc.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Discuss the </a:t>
            </a:r>
            <a:r>
              <a:rPr lang="en-GB" sz="2000" dirty="0" smtClean="0"/>
              <a:t>points of interest 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Why is this point interesting and how does it occur?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Describe the context</a:t>
            </a:r>
          </a:p>
          <a:p>
            <a:pPr lvl="1" indent="0">
              <a:buNone/>
            </a:pPr>
            <a:endParaRPr lang="en-GB" sz="2000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11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44FA2591-C216-4BEF-901B-FA4307026655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9600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7230" y="636484"/>
            <a:ext cx="3926769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Graphs</a:t>
            </a:r>
            <a:br>
              <a:rPr lang="en-GB" noProof="0" dirty="0" smtClean="0"/>
            </a:br>
            <a:r>
              <a:rPr lang="en-GB" noProof="0" dirty="0" smtClean="0"/>
              <a:t>Do‘s &amp; </a:t>
            </a:r>
            <a:r>
              <a:rPr lang="en-GB" dirty="0"/>
              <a:t>Don’ts </a:t>
            </a:r>
            <a:r>
              <a:rPr lang="en-GB" noProof="0" dirty="0" smtClean="0"/>
              <a:t>(1)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Quality of the graphs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Use vector graphics</a:t>
            </a:r>
            <a:br>
              <a:rPr lang="en-GB" sz="2000" noProof="0" dirty="0" smtClean="0"/>
            </a:br>
            <a:r>
              <a:rPr lang="en-GB" sz="2000" noProof="0" dirty="0" smtClean="0"/>
              <a:t>(File formats: .</a:t>
            </a:r>
            <a:r>
              <a:rPr lang="en-GB" sz="2000" noProof="0" dirty="0" err="1" smtClean="0"/>
              <a:t>emf</a:t>
            </a:r>
            <a:r>
              <a:rPr lang="en-GB" sz="2000" noProof="0" dirty="0" smtClean="0"/>
              <a:t>, .eps,…)</a:t>
            </a:r>
          </a:p>
          <a:p>
            <a:endParaRPr lang="en-GB" sz="2000" noProof="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12</a:t>
            </a:fld>
            <a:endParaRPr lang="de-DE"/>
          </a:p>
        </p:txBody>
      </p:sp>
      <p:sp>
        <p:nvSpPr>
          <p:cNvPr id="9" name="Textfeld 8"/>
          <p:cNvSpPr txBox="1"/>
          <p:nvPr/>
        </p:nvSpPr>
        <p:spPr>
          <a:xfrm>
            <a:off x="3138162" y="3147724"/>
            <a:ext cx="1402948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GB" dirty="0"/>
              <a:t>File </a:t>
            </a:r>
            <a:r>
              <a:rPr lang="en-GB" dirty="0" smtClean="0"/>
              <a:t>format</a:t>
            </a:r>
            <a:r>
              <a:rPr lang="de-AT" dirty="0" smtClean="0"/>
              <a:t>: </a:t>
            </a:r>
          </a:p>
          <a:p>
            <a:r>
              <a:rPr lang="de-AT" dirty="0"/>
              <a:t>	</a:t>
            </a:r>
            <a:r>
              <a:rPr lang="de-AT" dirty="0" smtClean="0"/>
              <a:t>.</a:t>
            </a:r>
            <a:r>
              <a:rPr lang="de-AT" dirty="0" err="1" smtClean="0"/>
              <a:t>jpeg</a:t>
            </a:r>
            <a:endParaRPr lang="de-AT" dirty="0"/>
          </a:p>
        </p:txBody>
      </p:sp>
      <p:cxnSp>
        <p:nvCxnSpPr>
          <p:cNvPr id="13" name="Gerade Verbindung mit Pfeil 12"/>
          <p:cNvCxnSpPr/>
          <p:nvPr/>
        </p:nvCxnSpPr>
        <p:spPr>
          <a:xfrm flipV="1">
            <a:off x="4460682" y="2480807"/>
            <a:ext cx="1121134" cy="66691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677D4315-C70D-46D8-A671-C722C41EF07D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6466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3039"/>
            <a:ext cx="3925815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Graphs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Do‘s &amp; </a:t>
            </a:r>
            <a:r>
              <a:rPr lang="en-GB" dirty="0"/>
              <a:t>Don’ts </a:t>
            </a:r>
            <a:r>
              <a:rPr lang="en-GB" noProof="0" dirty="0" smtClean="0"/>
              <a:t>(1)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Quality of the graphs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Use vector graphics</a:t>
            </a:r>
            <a:br>
              <a:rPr lang="en-GB" sz="2000" dirty="0"/>
            </a:br>
            <a:r>
              <a:rPr lang="en-GB" sz="2000" dirty="0"/>
              <a:t>(File formats: .</a:t>
            </a:r>
            <a:r>
              <a:rPr lang="en-GB" sz="2000" dirty="0" err="1"/>
              <a:t>emf</a:t>
            </a:r>
            <a:r>
              <a:rPr lang="en-GB" sz="2000" dirty="0"/>
              <a:t>, .eps,…)</a:t>
            </a:r>
          </a:p>
          <a:p>
            <a:endParaRPr lang="en-GB" sz="2000" noProof="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13</a:t>
            </a:fld>
            <a:endParaRPr lang="de-DE"/>
          </a:p>
        </p:txBody>
      </p:sp>
      <p:sp>
        <p:nvSpPr>
          <p:cNvPr id="20" name="Textfeld 19"/>
          <p:cNvSpPr txBox="1"/>
          <p:nvPr/>
        </p:nvSpPr>
        <p:spPr>
          <a:xfrm>
            <a:off x="3138162" y="3147724"/>
            <a:ext cx="1402948" cy="64633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de-AT" dirty="0" smtClean="0"/>
              <a:t>File </a:t>
            </a:r>
            <a:r>
              <a:rPr lang="de-AT" dirty="0" err="1" smtClean="0"/>
              <a:t>format</a:t>
            </a:r>
            <a:r>
              <a:rPr lang="de-AT" dirty="0" smtClean="0"/>
              <a:t>: </a:t>
            </a:r>
          </a:p>
          <a:p>
            <a:r>
              <a:rPr lang="de-AT" dirty="0"/>
              <a:t>	</a:t>
            </a:r>
            <a:r>
              <a:rPr lang="de-AT" dirty="0" smtClean="0"/>
              <a:t>.</a:t>
            </a:r>
            <a:r>
              <a:rPr lang="de-AT" dirty="0" err="1" smtClean="0"/>
              <a:t>emf</a:t>
            </a:r>
            <a:endParaRPr lang="de-AT" dirty="0"/>
          </a:p>
        </p:txBody>
      </p:sp>
      <p:cxnSp>
        <p:nvCxnSpPr>
          <p:cNvPr id="15" name="Gerade Verbindung mit Pfeil 14"/>
          <p:cNvCxnSpPr/>
          <p:nvPr/>
        </p:nvCxnSpPr>
        <p:spPr>
          <a:xfrm flipV="1">
            <a:off x="4460682" y="2480807"/>
            <a:ext cx="1121134" cy="66691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05E22089-6710-44A3-9D65-465DC00E4045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03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3039"/>
            <a:ext cx="3925815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Graphs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Do‘s &amp; </a:t>
            </a:r>
            <a:r>
              <a:rPr lang="en-GB" dirty="0"/>
              <a:t>Don’ts </a:t>
            </a:r>
            <a:r>
              <a:rPr lang="en-GB" noProof="0" dirty="0" smtClean="0"/>
              <a:t>(2)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Graph size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Plot the graph in the needed </a:t>
            </a:r>
            <a:br>
              <a:rPr lang="en-US" sz="2000" dirty="0"/>
            </a:br>
            <a:r>
              <a:rPr lang="en-US" sz="2000" dirty="0"/>
              <a:t>size!</a:t>
            </a:r>
            <a:endParaRPr lang="en-GB" sz="2000" dirty="0"/>
          </a:p>
          <a:p>
            <a:endParaRPr lang="en-GB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Font size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Use a readable font size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Do not simply copy the graphs from </a:t>
            </a:r>
            <a:br>
              <a:rPr lang="en-US" sz="2000" dirty="0"/>
            </a:br>
            <a:r>
              <a:rPr lang="en-US" sz="2000" dirty="0"/>
              <a:t>your thesis!</a:t>
            </a:r>
          </a:p>
          <a:p>
            <a:endParaRPr lang="en-GB" sz="2000" noProof="0" dirty="0" smtClean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14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05E22089-6710-44A3-9D65-465DC00E4045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3039"/>
            <a:ext cx="3925815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4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3039"/>
            <a:ext cx="3925815" cy="360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29594"/>
            <a:ext cx="3925815" cy="3600000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5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Graphs</a:t>
            </a:r>
            <a:br>
              <a:rPr lang="en-GB" noProof="0" dirty="0" smtClean="0"/>
            </a:br>
            <a:r>
              <a:rPr lang="en-GB" noProof="0" dirty="0" smtClean="0"/>
              <a:t>Do‘s &amp; Don’ts (3)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Line Specification: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Line width:</a:t>
            </a:r>
            <a:br>
              <a:rPr lang="en-GB" sz="2000" noProof="0" dirty="0" smtClean="0"/>
            </a:br>
            <a:r>
              <a:rPr lang="en-GB" sz="2000" noProof="0" dirty="0" err="1" smtClean="0"/>
              <a:t>Matlab</a:t>
            </a:r>
            <a:r>
              <a:rPr lang="en-GB" sz="2000" noProof="0" dirty="0" smtClean="0"/>
              <a:t> (Plot) – </a:t>
            </a:r>
            <a:r>
              <a:rPr lang="en-GB" sz="2000" noProof="0" dirty="0" err="1" smtClean="0"/>
              <a:t>LineWidth</a:t>
            </a:r>
            <a:r>
              <a:rPr lang="en-GB" sz="2000" noProof="0" dirty="0" smtClean="0"/>
              <a:t> 2 pt.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/>
              <a:t>Line </a:t>
            </a:r>
            <a:r>
              <a:rPr lang="en-GB" sz="2000" dirty="0" smtClean="0"/>
              <a:t>style </a:t>
            </a:r>
            <a:r>
              <a:rPr lang="en-GB" sz="2000" noProof="0" dirty="0" smtClean="0"/>
              <a:t>(-, --, .-, :): </a:t>
            </a:r>
            <a:br>
              <a:rPr lang="en-GB" sz="2000" noProof="0" dirty="0" smtClean="0"/>
            </a:br>
            <a:r>
              <a:rPr lang="en-GB" sz="2000" noProof="0" dirty="0" smtClean="0"/>
              <a:t>To support a clear visual </a:t>
            </a:r>
            <a:br>
              <a:rPr lang="en-GB" sz="2000" noProof="0" dirty="0" smtClean="0"/>
            </a:br>
            <a:r>
              <a:rPr lang="en-GB" sz="2000" noProof="0" dirty="0" smtClean="0"/>
              <a:t>distinction</a:t>
            </a:r>
            <a:r>
              <a:rPr lang="en-GB" sz="2000" dirty="0" smtClean="0"/>
              <a:t> </a:t>
            </a:r>
            <a:r>
              <a:rPr lang="en-GB" sz="2000" noProof="0" dirty="0" smtClean="0"/>
              <a:t>between the </a:t>
            </a:r>
            <a:br>
              <a:rPr lang="en-GB" sz="2000" noProof="0" dirty="0" smtClean="0"/>
            </a:br>
            <a:r>
              <a:rPr lang="en-GB" sz="2000" noProof="0" dirty="0" smtClean="0"/>
              <a:t>lines/curves</a:t>
            </a:r>
            <a:br>
              <a:rPr lang="en-GB" sz="2000" noProof="0" dirty="0" smtClean="0"/>
            </a:b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15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FE4E8360-BB2D-41E2-BF51-56907DE091CB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47346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5" cy="36000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409"/>
            <a:ext cx="3925815" cy="3600000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703" y="632076"/>
            <a:ext cx="3925815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Graphs</a:t>
            </a:r>
            <a:br>
              <a:rPr lang="en-GB" noProof="0" dirty="0" smtClean="0"/>
            </a:br>
            <a:r>
              <a:rPr lang="en-GB" noProof="0" dirty="0" smtClean="0"/>
              <a:t>Do‘s &amp; </a:t>
            </a:r>
            <a:r>
              <a:rPr lang="en-GB" noProof="0" dirty="0" smtClean="0"/>
              <a:t>Don’ts </a:t>
            </a:r>
            <a:r>
              <a:rPr lang="en-GB" noProof="0" dirty="0" smtClean="0"/>
              <a:t>(4)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Line colour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Make a suitable choice for colours</a:t>
            </a:r>
            <a:r>
              <a:rPr lang="en-GB" sz="2000" dirty="0"/>
              <a:t>!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Beamers have a different colour </a:t>
            </a:r>
            <a:br>
              <a:rPr lang="en-US" sz="2000" dirty="0" smtClean="0"/>
            </a:br>
            <a:r>
              <a:rPr lang="en-US" sz="2000" dirty="0" smtClean="0"/>
              <a:t>depth compared </a:t>
            </a:r>
            <a:r>
              <a:rPr lang="en-US" sz="2000" dirty="0"/>
              <a:t>to </a:t>
            </a:r>
            <a:r>
              <a:rPr lang="en-US" sz="2000" dirty="0" smtClean="0"/>
              <a:t>a </a:t>
            </a:r>
            <a:br>
              <a:rPr lang="en-US" sz="2000" dirty="0" smtClean="0"/>
            </a:br>
            <a:r>
              <a:rPr lang="en-US" sz="2000" dirty="0" smtClean="0"/>
              <a:t>computer screen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Colours </a:t>
            </a:r>
            <a:r>
              <a:rPr lang="en-US" sz="2000" dirty="0"/>
              <a:t>such as yellow are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difficult </a:t>
            </a:r>
            <a:r>
              <a:rPr lang="en-US" sz="2000" dirty="0"/>
              <a:t>to </a:t>
            </a:r>
            <a:r>
              <a:rPr lang="en-US" sz="2000" dirty="0" smtClean="0"/>
              <a:t>see!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16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F888B5EF-D7AA-47DA-96E9-DF5E52EB8F23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9653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7521"/>
            <a:ext cx="3925815" cy="3600000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8558"/>
            <a:ext cx="3925815" cy="3600000"/>
          </a:xfrm>
          <a:prstGeom prst="rect">
            <a:avLst/>
          </a:prstGeom>
        </p:spPr>
      </p:pic>
      <p:pic>
        <p:nvPicPr>
          <p:cNvPr id="11" name="Grafi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6891"/>
            <a:ext cx="3925815" cy="3600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5630"/>
            <a:ext cx="3925815" cy="36000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8184" y="634369"/>
            <a:ext cx="3925815" cy="3600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Graphs</a:t>
            </a:r>
            <a:br>
              <a:rPr lang="en-GB" noProof="0" dirty="0" smtClean="0"/>
            </a:br>
            <a:r>
              <a:rPr lang="en-GB" noProof="0" dirty="0" smtClean="0"/>
              <a:t>Do‘s &amp; </a:t>
            </a:r>
            <a:r>
              <a:rPr lang="en-GB" dirty="0"/>
              <a:t>Don’ts </a:t>
            </a:r>
            <a:r>
              <a:rPr lang="en-GB" noProof="0" dirty="0" smtClean="0"/>
              <a:t>(5)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noProof="0" dirty="0" smtClean="0"/>
              <a:t>Explain the graph in detail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e.g.: The curve illustrates…</a:t>
            </a:r>
            <a:br>
              <a:rPr lang="en-GB" sz="2000" dirty="0" smtClean="0"/>
            </a:br>
            <a:r>
              <a:rPr lang="en-GB" sz="2000" dirty="0" smtClean="0"/>
              <a:t>The horizontal axis represents…</a:t>
            </a:r>
            <a:br>
              <a:rPr lang="en-GB" sz="2000" dirty="0" smtClean="0"/>
            </a:br>
            <a:r>
              <a:rPr lang="en-GB" sz="2000" dirty="0" smtClean="0"/>
              <a:t>The solid lines show…</a:t>
            </a:r>
            <a:endParaRPr lang="en-GB" sz="1600" noProof="0" dirty="0" smtClean="0"/>
          </a:p>
          <a:p>
            <a:r>
              <a:rPr lang="en-US" sz="2000" dirty="0"/>
              <a:t>Limit graphs to a few meaningful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curves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ym typeface="Wingdings" panose="05000000000000000000" pitchFamily="2" charset="2"/>
              </a:rPr>
              <a:t>t</a:t>
            </a:r>
            <a:r>
              <a:rPr lang="en-GB" sz="2000" dirty="0" smtClean="0">
                <a:sym typeface="Wingdings" panose="05000000000000000000" pitchFamily="2" charset="2"/>
              </a:rPr>
              <a:t>o avoid overstraining the audience</a:t>
            </a:r>
            <a:endParaRPr lang="en-GB" sz="2000" noProof="0" dirty="0" smtClean="0">
              <a:sym typeface="Wingdings" panose="05000000000000000000" pitchFamily="2" charset="2"/>
            </a:endParaRP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noProof="0" dirty="0" smtClean="0">
                <a:sym typeface="Wingdings" panose="05000000000000000000" pitchFamily="2" charset="2"/>
              </a:rPr>
              <a:t>to </a:t>
            </a:r>
            <a:r>
              <a:rPr lang="en-GB" sz="2000" dirty="0">
                <a:sym typeface="Wingdings" panose="05000000000000000000" pitchFamily="2" charset="2"/>
              </a:rPr>
              <a:t>cohesively </a:t>
            </a:r>
            <a:r>
              <a:rPr lang="en-GB" sz="2000" noProof="0" dirty="0" smtClean="0">
                <a:sym typeface="Wingdings" panose="05000000000000000000" pitchFamily="2" charset="2"/>
              </a:rPr>
              <a:t>guide the listeners through the graph</a:t>
            </a:r>
            <a:endParaRPr lang="en-GB" sz="20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17</a:t>
            </a:fld>
            <a:endParaRPr lang="de-DE"/>
          </a:p>
        </p:txBody>
      </p:sp>
      <p:sp>
        <p:nvSpPr>
          <p:cNvPr id="1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9BF40E4E-4C42-4844-A69B-A0F9341B8E20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9369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General Guidelines for Presentations (1)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The given presentation time is </a:t>
            </a:r>
            <a:r>
              <a:rPr lang="en-US" sz="2000" dirty="0" smtClean="0"/>
              <a:t>mandatory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dirty="0" smtClean="0"/>
              <a:t>Exceeding the time limit is not allowed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Rule of thumb: One slide per minute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Speak freely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Don’t read aloud from the slides or notes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Look straight </a:t>
            </a:r>
            <a:r>
              <a:rPr lang="en-US" sz="1800" dirty="0"/>
              <a:t>into the auditorium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Final discussion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Switch </a:t>
            </a:r>
            <a:r>
              <a:rPr lang="en-US" sz="1800" dirty="0"/>
              <a:t>to the corresponding slide</a:t>
            </a:r>
            <a:endParaRPr lang="en-GB" sz="1800" noProof="0" dirty="0" smtClean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by entering the slide number </a:t>
            </a:r>
            <a:r>
              <a:rPr lang="en-GB" sz="1800" noProof="0" dirty="0" smtClean="0">
                <a:sym typeface="Wingdings" panose="05000000000000000000" pitchFamily="2" charset="2"/>
              </a:rPr>
              <a:t></a:t>
            </a:r>
            <a:r>
              <a:rPr lang="en-GB" sz="1800" dirty="0" smtClean="0">
                <a:sym typeface="Wingdings" panose="05000000000000000000" pitchFamily="2" charset="2"/>
              </a:rPr>
              <a:t> </a:t>
            </a:r>
            <a:r>
              <a:rPr lang="en-GB" sz="1800" noProof="0" dirty="0" smtClean="0"/>
              <a:t>Enter (e.g. 5 + Enter)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2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7206667E-DCBF-47C7-8395-E14C8CD56BC7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203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GB" dirty="0"/>
              <a:t>General Guidelines for Presentations </a:t>
            </a:r>
            <a:r>
              <a:rPr lang="en-GB" dirty="0" smtClean="0"/>
              <a:t>(2)</a:t>
            </a:r>
            <a:endParaRPr lang="en-GB" noProof="0" dirty="0"/>
          </a:p>
        </p:txBody>
      </p:sp>
      <p:sp>
        <p:nvSpPr>
          <p:cNvPr id="20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Bring the presentation on a USB stick with you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Format *.</a:t>
            </a:r>
            <a:r>
              <a:rPr lang="en-GB" sz="1800" noProof="0" dirty="0" err="1" smtClean="0"/>
              <a:t>ppt</a:t>
            </a:r>
            <a:r>
              <a:rPr lang="en-GB" sz="1800" noProof="0" dirty="0" smtClean="0"/>
              <a:t> or *.</a:t>
            </a:r>
            <a:r>
              <a:rPr lang="en-GB" sz="1800" noProof="0" dirty="0" err="1" smtClean="0"/>
              <a:t>pptx</a:t>
            </a:r>
            <a:r>
              <a:rPr lang="en-GB" sz="1800" noProof="0" dirty="0" smtClean="0"/>
              <a:t> (</a:t>
            </a:r>
            <a:r>
              <a:rPr lang="en-GB" sz="1800" dirty="0"/>
              <a:t>Microsoft PowerPoint-presentation)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As a backup, bring the presentation additionally as </a:t>
            </a:r>
            <a:r>
              <a:rPr lang="en-US" sz="1800" dirty="0" smtClean="0"/>
              <a:t>*.</a:t>
            </a:r>
            <a:r>
              <a:rPr lang="en-US" sz="1800" dirty="0"/>
              <a:t>pdf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Name the documents correctly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"Presentation Type - Title of Work - </a:t>
            </a:r>
            <a:r>
              <a:rPr lang="en-US" sz="1800" dirty="0" smtClean="0"/>
              <a:t>Surname</a:t>
            </a:r>
            <a:r>
              <a:rPr lang="en-US" sz="1800" dirty="0"/>
              <a:t>"</a:t>
            </a:r>
            <a:endParaRPr lang="en-GB" sz="1800" noProof="0" dirty="0" smtClean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600" dirty="0" smtClean="0"/>
              <a:t>Midway Presentation</a:t>
            </a:r>
            <a:r>
              <a:rPr lang="en-GB" sz="1600" noProof="0" dirty="0" smtClean="0"/>
              <a:t> – </a:t>
            </a:r>
            <a:r>
              <a:rPr lang="en-US" sz="1600" dirty="0"/>
              <a:t>Relaxation factor of PV heated </a:t>
            </a:r>
            <a:r>
              <a:rPr lang="en-US" sz="1600" dirty="0" smtClean="0"/>
              <a:t>pools </a:t>
            </a:r>
            <a:r>
              <a:rPr lang="en-GB" sz="1600" noProof="0" dirty="0" smtClean="0"/>
              <a:t>– Lagler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600" noProof="0" dirty="0" smtClean="0"/>
              <a:t>Final </a:t>
            </a:r>
            <a:r>
              <a:rPr lang="en-GB" sz="1600" dirty="0"/>
              <a:t>Presentation</a:t>
            </a:r>
            <a:r>
              <a:rPr lang="en-GB" sz="1600" noProof="0" dirty="0" smtClean="0"/>
              <a:t> – </a:t>
            </a:r>
            <a:r>
              <a:rPr lang="en-US" sz="1600" dirty="0"/>
              <a:t>Moon influence on controllability of PHIL </a:t>
            </a:r>
            <a:r>
              <a:rPr lang="en-US" sz="1600" dirty="0" smtClean="0"/>
              <a:t>systems </a:t>
            </a:r>
            <a:r>
              <a:rPr lang="en-GB" sz="1600" noProof="0" dirty="0" smtClean="0"/>
              <a:t>– Galler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noProof="0" dirty="0"/>
          </a:p>
        </p:txBody>
      </p:sp>
      <p:sp>
        <p:nvSpPr>
          <p:cNvPr id="2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3</a:t>
            </a:fld>
            <a:endParaRPr lang="de-DE"/>
          </a:p>
        </p:txBody>
      </p:sp>
      <p:sp>
        <p:nvSpPr>
          <p:cNvPr id="2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51EFEBB5-58F8-4919-85F8-CB3F2ECF9A04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2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652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Guidelines for Presentations </a:t>
            </a:r>
            <a:r>
              <a:rPr lang="en-GB" dirty="0" smtClean="0"/>
              <a:t>(3)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Discuss </a:t>
            </a:r>
            <a:r>
              <a:rPr lang="en-US" sz="2000" dirty="0" smtClean="0"/>
              <a:t>your presentation </a:t>
            </a:r>
            <a:r>
              <a:rPr lang="en-US" sz="2000" dirty="0"/>
              <a:t>with </a:t>
            </a:r>
            <a:r>
              <a:rPr lang="en-US" sz="2000" dirty="0" smtClean="0"/>
              <a:t>your supervisor(s)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If necessary, </a:t>
            </a:r>
            <a:r>
              <a:rPr lang="en-US" sz="1800" dirty="0" smtClean="0"/>
              <a:t>limit the area with your supervisor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Get feedback </a:t>
            </a:r>
            <a:r>
              <a:rPr lang="en-US" sz="1800" dirty="0" smtClean="0"/>
              <a:t>from your </a:t>
            </a:r>
            <a:r>
              <a:rPr lang="en-US" sz="1800" dirty="0"/>
              <a:t>supervisor before the presentation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+mj-lt"/>
                <a:cs typeface="Times New Roman" panose="02020603050405020304" pitchFamily="18" charset="0"/>
              </a:rPr>
              <a:t>Use the IEAN template</a:t>
            </a:r>
            <a:endParaRPr lang="en-GB" sz="2000" noProof="0" dirty="0" smtClean="0">
              <a:latin typeface="+mj-lt"/>
              <a:cs typeface="Times New Roman" panose="02020603050405020304" pitchFamily="18" charset="0"/>
            </a:endParaRP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dirty="0">
                <a:latin typeface="+mj-lt"/>
                <a:cs typeface="Times New Roman" panose="02020603050405020304" pitchFamily="18" charset="0"/>
              </a:rPr>
              <a:t>Available </a:t>
            </a:r>
            <a:r>
              <a:rPr lang="en-GB" sz="1800" dirty="0" smtClean="0">
                <a:latin typeface="+mj-lt"/>
                <a:cs typeface="Times New Roman" panose="02020603050405020304" pitchFamily="18" charset="0"/>
              </a:rPr>
              <a:t>on </a:t>
            </a:r>
            <a:r>
              <a:rPr lang="en-GB" sz="1800" dirty="0" err="1">
                <a:latin typeface="+mj-lt"/>
                <a:cs typeface="Times New Roman" panose="02020603050405020304" pitchFamily="18" charset="0"/>
              </a:rPr>
              <a:t>TeachCenter</a:t>
            </a:r>
            <a:endParaRPr lang="en-GB" sz="1800" noProof="0" dirty="0" smtClean="0">
              <a:latin typeface="+mj-lt"/>
              <a:cs typeface="Times New Roman" panose="02020603050405020304" pitchFamily="18" charset="0"/>
            </a:endParaRP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+mj-lt"/>
                <a:cs typeface="Times New Roman" panose="02020603050405020304" pitchFamily="18" charset="0"/>
              </a:rPr>
              <a:t>Adjust the Slide Master</a:t>
            </a:r>
            <a:endParaRPr lang="en-GB" sz="1800" noProof="0" dirty="0" smtClean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Font and font size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de-AT" sz="1800" dirty="0" smtClean="0"/>
              <a:t>Recommended Font: Arial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Use at least </a:t>
            </a:r>
            <a:r>
              <a:rPr lang="en-US" sz="1800" dirty="0" smtClean="0"/>
              <a:t>a font </a:t>
            </a:r>
            <a:r>
              <a:rPr lang="en-US" sz="1800" dirty="0"/>
              <a:t>size </a:t>
            </a:r>
            <a:r>
              <a:rPr lang="en-US" sz="1800" dirty="0" smtClean="0"/>
              <a:t>of 18 </a:t>
            </a:r>
            <a:r>
              <a:rPr lang="en-US" sz="1800" dirty="0" err="1"/>
              <a:t>pt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endParaRPr lang="en-GB" sz="20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4</a:t>
            </a:fld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10779198-EBD5-43D3-A61D-017164297718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492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GB" dirty="0"/>
              <a:t>General Guidelines for Presentations </a:t>
            </a:r>
            <a:r>
              <a:rPr lang="en-GB" dirty="0" smtClean="0"/>
              <a:t>(4)</a:t>
            </a:r>
            <a:endParaRPr lang="en-GB" noProof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Structure your presentation clearly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Start with a short overview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Content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800" dirty="0"/>
              <a:t>What was done?</a:t>
            </a:r>
            <a:endParaRPr lang="en-GB" sz="1800" noProof="0" dirty="0" smtClean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800" dirty="0"/>
              <a:t>How was it done?</a:t>
            </a:r>
            <a:endParaRPr lang="en-GB" sz="1800" noProof="0" dirty="0" smtClean="0"/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800" dirty="0"/>
              <a:t>Why was it done?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Outlook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Addressing open points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noProof="0" dirty="0" smtClean="0"/>
              <a:t>Summary &amp; Conclusion</a:t>
            </a:r>
          </a:p>
          <a:p>
            <a:pPr marL="1147763" lvl="2" indent="-342900">
              <a:buFont typeface="Arial" panose="020B0604020202020204" pitchFamily="34" charset="0"/>
              <a:buChar char="•"/>
            </a:pPr>
            <a:endParaRPr lang="en-GB" sz="16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2000" noProof="0" dirty="0" smtClean="0"/>
          </a:p>
          <a:p>
            <a:endParaRPr lang="en-GB" sz="2000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5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7F6372E8-BF31-4407-839A-4A9EE01B2B8D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568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GB" noProof="0" dirty="0" smtClean="0"/>
              <a:t>General – Equations and Symbols (1)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</p:spPr>
            <p:txBody>
              <a:bodyPr>
                <a:no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Add </a:t>
                </a:r>
                <a:r>
                  <a:rPr lang="en-US" sz="2000" dirty="0"/>
                  <a:t>units, not in </a:t>
                </a:r>
                <a:r>
                  <a:rPr lang="en-US" sz="2000" dirty="0" smtClean="0"/>
                  <a:t>italic, space character between </a:t>
                </a:r>
                <a:r>
                  <a:rPr lang="en-US" sz="2000" dirty="0"/>
                  <a:t>the numerical </a:t>
                </a:r>
                <a:r>
                  <a:rPr lang="en-US" sz="2000" dirty="0" smtClean="0"/>
                  <a:t>value and unit</a:t>
                </a:r>
                <a:endParaRPr lang="en-GB" sz="2000" noProof="0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noProof="0" dirty="0" smtClean="0"/>
                  <a:t>34 MVA, 2 Ω, 90 °C, 2 </a:t>
                </a:r>
                <a:r>
                  <a:rPr lang="en-GB" sz="1800" noProof="0" dirty="0" err="1" smtClean="0"/>
                  <a:t>pu</a:t>
                </a:r>
                <a:endParaRPr lang="en-GB" sz="1800" noProof="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noProof="0" dirty="0" smtClean="0"/>
                  <a:t>Axis labels always with </a:t>
                </a:r>
                <a:r>
                  <a:rPr lang="en-GB" sz="2000" noProof="0" dirty="0"/>
                  <a:t>d</a:t>
                </a:r>
                <a:r>
                  <a:rPr lang="en-GB" sz="2000" dirty="0" err="1" smtClean="0"/>
                  <a:t>imension</a:t>
                </a:r>
                <a:r>
                  <a:rPr lang="en-GB" sz="2000" dirty="0" smtClean="0"/>
                  <a:t> and unit</a:t>
                </a:r>
                <a:endParaRPr lang="en-GB" sz="2000" noProof="0" dirty="0" smtClean="0">
                  <a:sym typeface="Wingdings" panose="05000000000000000000" pitchFamily="2" charset="2"/>
                </a:endParaRP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noProof="0" dirty="0" smtClean="0"/>
                  <a:t>„</a:t>
                </a:r>
                <a:r>
                  <a:rPr lang="en-GB" sz="1800" i="1" noProof="0" dirty="0" smtClean="0"/>
                  <a:t>S</a:t>
                </a:r>
                <a:r>
                  <a:rPr lang="en-GB" sz="1800" noProof="0" dirty="0" smtClean="0"/>
                  <a:t> </a:t>
                </a:r>
                <a:r>
                  <a:rPr lang="en-GB" sz="1800" noProof="0" dirty="0"/>
                  <a:t>in MVA“ </a:t>
                </a:r>
                <a:r>
                  <a:rPr lang="en-GB" sz="1800" noProof="0" dirty="0" smtClean="0"/>
                  <a:t>or </a:t>
                </a:r>
                <a:r>
                  <a:rPr lang="en-GB" sz="1800" noProof="0" dirty="0"/>
                  <a:t>„</a:t>
                </a:r>
                <a:r>
                  <a:rPr lang="en-GB" sz="1800" i="1" noProof="0" dirty="0"/>
                  <a:t>S</a:t>
                </a:r>
                <a:r>
                  <a:rPr lang="en-GB" sz="1800" noProof="0" dirty="0"/>
                  <a:t> / MVA</a:t>
                </a:r>
                <a:r>
                  <a:rPr lang="en-GB" sz="1800" noProof="0" dirty="0" smtClean="0"/>
                  <a:t>“ </a:t>
                </a:r>
                <a:r>
                  <a:rPr lang="en-GB" sz="1800" b="1" noProof="0" dirty="0" smtClean="0"/>
                  <a:t>not</a:t>
                </a:r>
                <a:r>
                  <a:rPr lang="en-GB" sz="1800" noProof="0" dirty="0" smtClean="0"/>
                  <a:t> </a:t>
                </a:r>
                <a:r>
                  <a:rPr lang="en-GB" sz="1800" noProof="0" dirty="0"/>
                  <a:t>„</a:t>
                </a:r>
                <a:r>
                  <a:rPr lang="en-GB" sz="1800" i="1" noProof="0" dirty="0"/>
                  <a:t>S</a:t>
                </a:r>
                <a:r>
                  <a:rPr lang="en-GB" sz="1800" noProof="0" dirty="0"/>
                  <a:t> [MVA</a:t>
                </a:r>
                <a:r>
                  <a:rPr lang="en-GB" sz="1800" noProof="0" dirty="0" smtClean="0"/>
                  <a:t>]“</a:t>
                </a:r>
                <a:endParaRPr lang="en-GB" sz="1800" noProof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noProof="0" dirty="0" smtClean="0"/>
                  <a:t>Write Variables </a:t>
                </a:r>
                <a:r>
                  <a:rPr lang="en-GB" sz="2000" dirty="0" smtClean="0"/>
                  <a:t>in Equations italic, except </a:t>
                </a:r>
                <a:r>
                  <a:rPr lang="en-GB" sz="2000" noProof="0" dirty="0" smtClean="0"/>
                  <a:t>functions and text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noProof="0" dirty="0" smtClean="0"/>
                  <a:t>U</a:t>
                </a:r>
                <a:r>
                  <a:rPr lang="en-GB" sz="1800" noProof="0" dirty="0"/>
                  <a:t>, </a:t>
                </a:r>
                <a:r>
                  <a:rPr lang="en-GB" sz="1800" i="1" noProof="0" dirty="0"/>
                  <a:t>I</a:t>
                </a:r>
                <a:r>
                  <a:rPr lang="en-GB" sz="1800" noProof="0" dirty="0"/>
                  <a:t>, </a:t>
                </a:r>
                <a:r>
                  <a:rPr lang="en-GB" sz="1800" i="1" noProof="0" dirty="0"/>
                  <a:t>R</a:t>
                </a:r>
                <a:r>
                  <a:rPr lang="en-GB" sz="1800" noProof="0" dirty="0" smtClean="0"/>
                  <a:t>, cos(</a:t>
                </a:r>
                <a:r>
                  <a:rPr lang="en-GB" sz="1800" i="1" noProof="0" dirty="0"/>
                  <a:t>φ</a:t>
                </a:r>
                <a:r>
                  <a:rPr lang="en-GB" sz="1800" noProof="0" dirty="0" smtClean="0"/>
                  <a:t>), </a:t>
                </a:r>
                <a:r>
                  <a:rPr lang="en-GB" sz="1800" noProof="0" dirty="0" err="1"/>
                  <a:t>e</a:t>
                </a:r>
                <a:r>
                  <a:rPr lang="en-GB" sz="1800" baseline="30000" noProof="0" dirty="0" err="1"/>
                  <a:t>j</a:t>
                </a:r>
                <a:r>
                  <a:rPr lang="en-GB" sz="1800" i="1" baseline="30000" noProof="0" dirty="0" err="1"/>
                  <a:t>ωt</a:t>
                </a:r>
                <a:r>
                  <a:rPr lang="en-GB" sz="1800" i="1" noProof="0" dirty="0"/>
                  <a:t>, </a:t>
                </a:r>
                <a:r>
                  <a:rPr lang="en-GB" sz="1800" noProof="0" dirty="0" smtClean="0"/>
                  <a:t>pdf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Imaginary unit „</a:t>
                </a:r>
                <a:r>
                  <a:rPr lang="en-GB" sz="2000" dirty="0"/>
                  <a:t>j</a:t>
                </a:r>
                <a:r>
                  <a:rPr lang="en-GB" sz="2000" noProof="0" dirty="0" smtClean="0"/>
                  <a:t>“ </a:t>
                </a:r>
                <a:r>
                  <a:rPr lang="en-GB" sz="2000" dirty="0"/>
                  <a:t>and </a:t>
                </a:r>
                <a:r>
                  <a:rPr lang="en-GB" sz="2000" dirty="0" smtClean="0"/>
                  <a:t>integration/differential </a:t>
                </a:r>
                <a:r>
                  <a:rPr lang="en-GB" sz="2000" dirty="0"/>
                  <a:t>operator </a:t>
                </a:r>
                <a:r>
                  <a:rPr lang="en-GB" sz="2000" noProof="0" dirty="0" smtClean="0"/>
                  <a:t>„d“ are not italic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noProof="0" dirty="0" smtClean="0"/>
                  <a:t>R</a:t>
                </a:r>
                <a:r>
                  <a:rPr lang="en-GB" sz="1800" noProof="0" dirty="0" smtClean="0"/>
                  <a:t> </a:t>
                </a:r>
                <a:r>
                  <a:rPr lang="en-GB" sz="1800" noProof="0" dirty="0"/>
                  <a:t>+ </a:t>
                </a:r>
                <a:r>
                  <a:rPr lang="en-GB" sz="1800" noProof="0" dirty="0" err="1"/>
                  <a:t>j</a:t>
                </a:r>
                <a:r>
                  <a:rPr lang="en-GB" sz="1800" i="1" noProof="0" dirty="0" err="1"/>
                  <a:t>X</a:t>
                </a:r>
                <a:r>
                  <a:rPr lang="en-GB" sz="1800" i="1" noProof="0" dirty="0"/>
                  <a:t>, </a:t>
                </a:r>
                <a:r>
                  <a:rPr lang="en-GB" sz="1800" noProof="0" dirty="0"/>
                  <a:t>d</a:t>
                </a:r>
                <a:r>
                  <a:rPr lang="en-GB" sz="1800" i="1" noProof="0" dirty="0"/>
                  <a:t>u/</a:t>
                </a:r>
                <a:r>
                  <a:rPr lang="en-GB" sz="1800" noProof="0" dirty="0" err="1"/>
                  <a:t>d</a:t>
                </a:r>
                <a:r>
                  <a:rPr lang="en-GB" sz="1800" i="1" noProof="0" dirty="0" err="1"/>
                  <a:t>t</a:t>
                </a:r>
                <a:r>
                  <a:rPr lang="en-GB" sz="1800" i="1" noProof="0" dirty="0"/>
                  <a:t>,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m:rPr>
                            <m:nor/>
                          </m:rPr>
                          <a:rPr lang="en-GB" sz="1800" i="1" noProof="0"/>
                          <m:t>u</m:t>
                        </m:r>
                        <m:d>
                          <m:dPr>
                            <m:ctrlPr>
                              <a:rPr lang="en-GB" sz="1800" i="1" noProof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GB" sz="1800" i="1" noProof="0"/>
                              <m:t>t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GB" sz="1800" noProof="0"/>
                          <m:t>d</m:t>
                        </m:r>
                        <m:r>
                          <m:rPr>
                            <m:nor/>
                          </m:rPr>
                          <a:rPr lang="en-GB" sz="1800" i="1" noProof="0"/>
                          <m:t>t</m:t>
                        </m:r>
                      </m:e>
                    </m:nary>
                  </m:oMath>
                </a14:m>
                <a:r>
                  <a:rPr lang="en-GB" sz="1800" i="1" noProof="0" dirty="0"/>
                  <a:t>.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endParaRPr lang="en-GB" sz="1800" noProof="0" dirty="0"/>
              </a:p>
            </p:txBody>
          </p:sp>
        </mc:Choice>
        <mc:Fallback xmlns="">
          <p:sp>
            <p:nvSpPr>
              <p:cNvPr id="9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  <a:blipFill>
                <a:blip r:embed="rId2"/>
                <a:stretch>
                  <a:fillRect l="-1743" t="-2303" b="-234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6</a:t>
            </a:fld>
            <a:endParaRPr lang="de-DE"/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1BF49519-15CB-49CF-88E6-1643F45A2364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12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GB" dirty="0"/>
              <a:t>General – Equations and Symbols </a:t>
            </a:r>
            <a:r>
              <a:rPr lang="en-GB" dirty="0" smtClean="0"/>
              <a:t>(2)</a:t>
            </a:r>
            <a:endParaRPr lang="en-GB" noProof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Inhaltsplatzhalter 2"/>
              <p:cNvSpPr>
                <a:spLocks noGrp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Mark complex </a:t>
                </a:r>
                <a:r>
                  <a:rPr lang="en-US" sz="2000" dirty="0" smtClean="0"/>
                  <a:t>dimensions by </a:t>
                </a:r>
                <a:r>
                  <a:rPr lang="en-US" sz="2000" dirty="0"/>
                  <a:t>underlining</a:t>
                </a:r>
                <a:endParaRPr lang="en-GB" sz="2000" noProof="0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u="sng" noProof="0" dirty="0" smtClean="0"/>
                  <a:t>U</a:t>
                </a:r>
                <a:r>
                  <a:rPr lang="en-GB" sz="1800" noProof="0" dirty="0" smtClean="0"/>
                  <a:t> </a:t>
                </a:r>
                <a:r>
                  <a:rPr lang="en-GB" sz="1800" noProof="0" dirty="0"/>
                  <a:t>= </a:t>
                </a:r>
                <a:r>
                  <a:rPr lang="en-GB" sz="1800" i="1" noProof="0" dirty="0" err="1"/>
                  <a:t>U</a:t>
                </a:r>
                <a:r>
                  <a:rPr lang="en-GB" sz="1800" noProof="0" dirty="0" err="1"/>
                  <a:t>e</a:t>
                </a:r>
                <a:r>
                  <a:rPr lang="en-GB" sz="1800" baseline="30000" noProof="0" dirty="0" err="1"/>
                  <a:t>j</a:t>
                </a:r>
                <a:r>
                  <a:rPr lang="en-GB" sz="1800" i="1" baseline="30000" noProof="0" dirty="0" err="1" smtClean="0"/>
                  <a:t>φ</a:t>
                </a:r>
                <a:endParaRPr lang="en-GB" sz="1800" noProof="0" dirty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noProof="0" dirty="0" smtClean="0"/>
                  <a:t>U</a:t>
                </a:r>
                <a:r>
                  <a:rPr lang="en-GB" sz="1800" noProof="0" dirty="0" smtClean="0"/>
                  <a:t> </a:t>
                </a:r>
                <a:r>
                  <a:rPr lang="en-US" sz="1800" dirty="0" smtClean="0"/>
                  <a:t>denotes </a:t>
                </a:r>
                <a:r>
                  <a:rPr lang="en-US" sz="1800" dirty="0"/>
                  <a:t>the root mean </a:t>
                </a:r>
                <a:r>
                  <a:rPr lang="en-US" sz="1800" dirty="0" smtClean="0"/>
                  <a:t>square of the voltage</a:t>
                </a:r>
                <a:endParaRPr lang="en-GB" sz="1800" noProof="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Use lower-case letters to indicate time-dependent </a:t>
                </a:r>
                <a:r>
                  <a:rPr lang="en-US" sz="2000" dirty="0" smtClean="0"/>
                  <a:t>dimensions</a:t>
                </a:r>
                <a:endParaRPr lang="en-GB" sz="2000" noProof="0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noProof="0" dirty="0" smtClean="0"/>
                  <a:t>u</a:t>
                </a:r>
                <a:r>
                  <a:rPr lang="en-GB" sz="1800" noProof="0" dirty="0" smtClean="0"/>
                  <a:t>(</a:t>
                </a:r>
                <a:r>
                  <a:rPr lang="en-GB" sz="1800" i="1" noProof="0" dirty="0" smtClean="0"/>
                  <a:t>t</a:t>
                </a:r>
                <a:r>
                  <a:rPr lang="en-GB" sz="1800" noProof="0" dirty="0"/>
                  <a:t>) = Re(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GB" sz="1800" noProof="0"/>
                          <m:t>2</m:t>
                        </m:r>
                      </m:e>
                    </m:rad>
                  </m:oMath>
                </a14:m>
                <a:r>
                  <a:rPr lang="en-GB" sz="1800" i="1" u="sng" noProof="0" dirty="0" err="1" smtClean="0"/>
                  <a:t>U</a:t>
                </a:r>
                <a:r>
                  <a:rPr lang="en-GB" sz="1800" noProof="0" dirty="0" err="1" smtClean="0"/>
                  <a:t>e</a:t>
                </a:r>
                <a:r>
                  <a:rPr lang="en-GB" sz="1800" baseline="30000" noProof="0" dirty="0" err="1" smtClean="0"/>
                  <a:t>j</a:t>
                </a:r>
                <a:r>
                  <a:rPr lang="en-GB" sz="1800" i="1" baseline="30000" noProof="0" dirty="0" err="1"/>
                  <a:t>ωt</a:t>
                </a:r>
                <a:r>
                  <a:rPr lang="en-GB" sz="1800" noProof="0" dirty="0"/>
                  <a:t>) = Re(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GB" sz="1800" noProof="0"/>
                          <m:t>2</m:t>
                        </m:r>
                      </m:e>
                    </m:rad>
                  </m:oMath>
                </a14:m>
                <a:r>
                  <a:rPr lang="en-GB" sz="1800" i="1" noProof="0" dirty="0" err="1"/>
                  <a:t>U</a:t>
                </a:r>
                <a:r>
                  <a:rPr lang="en-GB" sz="1800" noProof="0" dirty="0" err="1"/>
                  <a:t>e</a:t>
                </a:r>
                <a:r>
                  <a:rPr lang="en-GB" sz="1800" baseline="30000" noProof="0" dirty="0" err="1"/>
                  <a:t>j</a:t>
                </a:r>
                <a:r>
                  <a:rPr lang="en-GB" sz="1800" i="1" baseline="30000" noProof="0" dirty="0" err="1"/>
                  <a:t>φ</a:t>
                </a:r>
                <a:r>
                  <a:rPr lang="en-GB" sz="1800" noProof="0" dirty="0" err="1"/>
                  <a:t>e</a:t>
                </a:r>
                <a:r>
                  <a:rPr lang="en-GB" sz="1800" baseline="30000" noProof="0" dirty="0" err="1"/>
                  <a:t>j</a:t>
                </a:r>
                <a:r>
                  <a:rPr lang="en-GB" sz="1800" i="1" baseline="30000" noProof="0" dirty="0" err="1"/>
                  <a:t>ωt</a:t>
                </a:r>
                <a:r>
                  <a:rPr lang="en-GB" sz="1800" noProof="0" dirty="0"/>
                  <a:t>)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noProof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n-GB" sz="1800" noProof="0"/>
                          <m:t>2</m:t>
                        </m:r>
                      </m:e>
                    </m:rad>
                  </m:oMath>
                </a14:m>
                <a:r>
                  <a:rPr lang="en-GB" sz="1800" i="1" noProof="0" dirty="0" err="1"/>
                  <a:t>U</a:t>
                </a:r>
                <a:r>
                  <a:rPr lang="en-GB" sz="1800" noProof="0" dirty="0" err="1"/>
                  <a:t>cos</a:t>
                </a:r>
                <a:r>
                  <a:rPr lang="en-GB" sz="1800" noProof="0" dirty="0"/>
                  <a:t>(</a:t>
                </a:r>
                <a:r>
                  <a:rPr lang="en-GB" sz="1800" i="1" noProof="0" dirty="0" err="1"/>
                  <a:t>ωt</a:t>
                </a:r>
                <a:r>
                  <a:rPr lang="en-GB" sz="1800" i="1" noProof="0" dirty="0"/>
                  <a:t> + φ</a:t>
                </a:r>
                <a:r>
                  <a:rPr lang="en-GB" sz="1800" noProof="0" dirty="0" smtClean="0"/>
                  <a:t>)</a:t>
                </a:r>
                <a:endParaRPr lang="en-GB" sz="1800" noProof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sz="2000" noProof="0" dirty="0" smtClean="0"/>
                  <a:t>Symmetrical components indicated by </a:t>
                </a:r>
                <a:r>
                  <a:rPr lang="en-GB" sz="2000" noProof="0" dirty="0"/>
                  <a:t>„0“, „1“, „2</a:t>
                </a:r>
                <a:r>
                  <a:rPr lang="en-GB" sz="2000" noProof="0" dirty="0" smtClean="0"/>
                  <a:t>“ at the first position of the index  </a:t>
                </a:r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r>
                  <a:rPr lang="en-GB" sz="1800" i="1" u="sng" noProof="0" dirty="0" smtClean="0"/>
                  <a:t>U</a:t>
                </a:r>
                <a:r>
                  <a:rPr lang="en-GB" sz="1800" baseline="-25000" noProof="0" dirty="0" smtClean="0"/>
                  <a:t>1</a:t>
                </a:r>
                <a:r>
                  <a:rPr lang="en-GB" sz="1800" noProof="0" dirty="0"/>
                  <a:t>, </a:t>
                </a:r>
                <a:r>
                  <a:rPr lang="en-GB" sz="1800" i="1" noProof="0" dirty="0" smtClean="0"/>
                  <a:t>U</a:t>
                </a:r>
                <a:r>
                  <a:rPr lang="en-GB" sz="1800" baseline="-25000" noProof="0" dirty="0" smtClean="0"/>
                  <a:t>2Grid</a:t>
                </a:r>
                <a:r>
                  <a:rPr lang="en-GB" sz="1800" noProof="0" dirty="0" smtClean="0"/>
                  <a:t>,</a:t>
                </a:r>
                <a:r>
                  <a:rPr lang="en-GB" sz="1800" baseline="-25000" noProof="0" dirty="0" smtClean="0"/>
                  <a:t> </a:t>
                </a:r>
                <a:r>
                  <a:rPr lang="en-GB" sz="1800" i="1" noProof="0" dirty="0" smtClean="0"/>
                  <a:t>U</a:t>
                </a:r>
                <a:r>
                  <a:rPr lang="en-GB" sz="1800" baseline="-25000" noProof="0" dirty="0" smtClean="0"/>
                  <a:t>0A</a:t>
                </a:r>
                <a:r>
                  <a:rPr lang="en-GB" sz="1800" noProof="0" dirty="0" smtClean="0"/>
                  <a:t> </a:t>
                </a:r>
                <a:r>
                  <a:rPr lang="en-GB" sz="1800" b="1" noProof="0" dirty="0" smtClean="0"/>
                  <a:t>not</a:t>
                </a:r>
                <a:r>
                  <a:rPr lang="en-GB" sz="1800" noProof="0" dirty="0" smtClean="0"/>
                  <a:t> </a:t>
                </a:r>
                <a:r>
                  <a:rPr lang="en-GB" sz="1800" i="1" u="sng" noProof="0" dirty="0"/>
                  <a:t>U</a:t>
                </a:r>
                <a:r>
                  <a:rPr lang="en-GB" sz="1800" baseline="30000" noProof="0" dirty="0"/>
                  <a:t>1</a:t>
                </a:r>
                <a:r>
                  <a:rPr lang="en-GB" sz="1800" noProof="0" dirty="0"/>
                  <a:t>, </a:t>
                </a:r>
                <a:r>
                  <a:rPr lang="en-GB" sz="1800" i="1" noProof="0" dirty="0" smtClean="0"/>
                  <a:t>U</a:t>
                </a:r>
                <a:r>
                  <a:rPr lang="en-GB" sz="1800" baseline="30000" noProof="0" dirty="0" smtClean="0"/>
                  <a:t>2</a:t>
                </a:r>
                <a:r>
                  <a:rPr lang="en-GB" sz="1800" baseline="-25000" noProof="0" dirty="0" smtClean="0"/>
                  <a:t>Grid</a:t>
                </a:r>
                <a:r>
                  <a:rPr lang="en-GB" sz="1800" noProof="0" dirty="0" smtClean="0"/>
                  <a:t>, </a:t>
                </a:r>
                <a:r>
                  <a:rPr lang="en-GB" sz="1800" i="1" noProof="0" dirty="0" smtClean="0"/>
                  <a:t>U</a:t>
                </a:r>
                <a:r>
                  <a:rPr lang="en-GB" sz="1800" baseline="30000" noProof="0" dirty="0" smtClean="0"/>
                  <a:t>0</a:t>
                </a:r>
                <a:r>
                  <a:rPr lang="en-GB" sz="1800" baseline="-25000" noProof="0" dirty="0" smtClean="0"/>
                  <a:t>A</a:t>
                </a:r>
                <a:endParaRPr lang="en-GB" sz="1800" i="1" noProof="0" dirty="0" smtClean="0"/>
              </a:p>
              <a:p>
                <a:pPr marL="628650" lvl="1" indent="-342900">
                  <a:buFont typeface="Arial" panose="020B0604020202020204" pitchFamily="34" charset="0"/>
                  <a:buChar char="•"/>
                </a:pPr>
                <a:endParaRPr lang="en-GB" sz="1400" noProof="0" dirty="0"/>
              </a:p>
            </p:txBody>
          </p:sp>
        </mc:Choice>
        <mc:Fallback xmlns="">
          <p:sp>
            <p:nvSpPr>
              <p:cNvPr id="8" name="Inhaltsplatzhalt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2354" y="1582888"/>
                <a:ext cx="8394645" cy="3179279"/>
              </a:xfrm>
              <a:blipFill>
                <a:blip r:embed="rId2"/>
                <a:stretch>
                  <a:fillRect l="-1743" t="-2303" r="-159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7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6534704B-D320-442A-A400-5D082B41D62F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39989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622354" y="588716"/>
            <a:ext cx="8394645" cy="857250"/>
          </a:xfrm>
        </p:spPr>
        <p:txBody>
          <a:bodyPr/>
          <a:lstStyle/>
          <a:p>
            <a:r>
              <a:rPr lang="en-US" dirty="0"/>
              <a:t>General – Equations and Symbols </a:t>
            </a:r>
            <a:r>
              <a:rPr lang="en-US" dirty="0" smtClean="0"/>
              <a:t>(3)</a:t>
            </a:r>
            <a:endParaRPr lang="en-GB" noProof="0" dirty="0"/>
          </a:p>
        </p:txBody>
      </p:sp>
      <p:sp>
        <p:nvSpPr>
          <p:cNvPr id="8" name="Inhaltsplatzhalter 2"/>
          <p:cNvSpPr>
            <a:spLocks noGrp="1"/>
          </p:cNvSpPr>
          <p:nvPr>
            <p:ph idx="1"/>
          </p:nvPr>
        </p:nvSpPr>
        <p:spPr>
          <a:xfrm>
            <a:off x="622354" y="1582888"/>
            <a:ext cx="8394645" cy="317927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Mark matrices as straight and bold capital letters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b="1" noProof="0" dirty="0" smtClean="0"/>
              <a:t>A, </a:t>
            </a:r>
            <a:r>
              <a:rPr lang="en-GB" sz="1800" b="1" u="sng" noProof="0" dirty="0" smtClean="0"/>
              <a:t>T</a:t>
            </a:r>
            <a:r>
              <a:rPr lang="en-GB" sz="1800" baseline="-25000" noProof="0" dirty="0" smtClean="0"/>
              <a:t>S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Mark vectors as straight and bold lowercase letters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b="1" noProof="0" dirty="0" smtClean="0"/>
              <a:t>x, </a:t>
            </a:r>
            <a:r>
              <a:rPr lang="en-GB" sz="1800" b="1" u="sng" noProof="0" dirty="0" smtClean="0"/>
              <a:t>u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/>
              <a:t>The apostrophe </a:t>
            </a:r>
            <a:r>
              <a:rPr lang="en-GB" sz="2000" noProof="0" dirty="0" smtClean="0"/>
              <a:t>„′“ can be inserted with &lt;ALT&gt; + 8242</a:t>
            </a:r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1800" i="1" noProof="0" dirty="0" smtClean="0"/>
              <a:t>R</a:t>
            </a:r>
            <a:r>
              <a:rPr lang="en-GB" sz="1800" noProof="0" dirty="0" smtClean="0"/>
              <a:t>′, </a:t>
            </a:r>
            <a:r>
              <a:rPr lang="en-GB" sz="1800" i="1" noProof="0" dirty="0" err="1" smtClean="0"/>
              <a:t>x</a:t>
            </a:r>
            <a:r>
              <a:rPr lang="en-GB" sz="1800" baseline="-25000" noProof="0" dirty="0" err="1" smtClean="0"/>
              <a:t>d</a:t>
            </a:r>
            <a:r>
              <a:rPr lang="en-GB" sz="1800" noProof="0" dirty="0" smtClean="0"/>
              <a:t>′′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The </a:t>
            </a:r>
            <a:r>
              <a:rPr lang="en-GB" sz="2000" dirty="0"/>
              <a:t>dash </a:t>
            </a:r>
            <a:r>
              <a:rPr lang="en-GB" sz="2000" dirty="0" smtClean="0"/>
              <a:t>„–“ can </a:t>
            </a:r>
            <a:r>
              <a:rPr lang="en-GB" sz="2000" dirty="0"/>
              <a:t>be inserted with &lt;</a:t>
            </a:r>
            <a:r>
              <a:rPr lang="en-GB" sz="2000" noProof="0" dirty="0" smtClean="0"/>
              <a:t>ALT&gt; + 0150</a:t>
            </a:r>
            <a:endParaRPr lang="en-GB" sz="18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endParaRPr lang="en-GB" sz="1800" noProof="0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0" y="537630"/>
            <a:ext cx="431801" cy="431799"/>
          </a:xfrm>
        </p:spPr>
        <p:txBody>
          <a:bodyPr/>
          <a:lstStyle/>
          <a:p>
            <a:fld id="{4B64EC4D-37E3-EF42-B9AB-6337577588CB}" type="slidenum">
              <a:rPr lang="de-DE" smtClean="0"/>
              <a:t>8</a:t>
            </a:fld>
            <a:endParaRPr lang="de-DE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EF994343-726D-4E64-B23D-123A1E1B1903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560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  <a:r>
              <a:rPr lang="en-GB" noProof="0" dirty="0" smtClean="0"/>
              <a:t> – Animations 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Animations should be used </a:t>
            </a:r>
            <a:r>
              <a:rPr lang="en-US" sz="2000" dirty="0" smtClean="0"/>
              <a:t>mindfully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GB" sz="2000" noProof="0" dirty="0" smtClean="0"/>
              <a:t>„</a:t>
            </a:r>
            <a:r>
              <a:rPr lang="en-GB" sz="1800" noProof="0" dirty="0" smtClean="0"/>
              <a:t>Appear“ and </a:t>
            </a:r>
            <a:r>
              <a:rPr lang="en-GB" sz="1800" dirty="0" smtClean="0"/>
              <a:t>„</a:t>
            </a:r>
            <a:r>
              <a:rPr lang="en-GB" sz="1800" dirty="0"/>
              <a:t>F</a:t>
            </a:r>
            <a:r>
              <a:rPr lang="en-GB" sz="1800" dirty="0" smtClean="0"/>
              <a:t>ade“ usually are sufficient</a:t>
            </a:r>
            <a:endParaRPr lang="en-GB" sz="1800" noProof="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Presentation of </a:t>
            </a:r>
            <a:r>
              <a:rPr lang="en-US" sz="2000" dirty="0" smtClean="0"/>
              <a:t>big </a:t>
            </a:r>
            <a:r>
              <a:rPr lang="en-US" sz="2000" dirty="0"/>
              <a:t>objects &amp; </a:t>
            </a:r>
            <a:r>
              <a:rPr lang="en-US" sz="2000" dirty="0" smtClean="0"/>
              <a:t>images</a:t>
            </a:r>
            <a:endParaRPr lang="en-GB" sz="2000" noProof="0" dirty="0" smtClean="0"/>
          </a:p>
          <a:p>
            <a:pPr marL="62865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Successive </a:t>
            </a:r>
            <a:r>
              <a:rPr lang="en-US" sz="1800" dirty="0" smtClean="0"/>
              <a:t>appearance </a:t>
            </a:r>
            <a:r>
              <a:rPr lang="en-US" sz="1800" dirty="0"/>
              <a:t>of the complete image</a:t>
            </a:r>
            <a:endParaRPr lang="en-GB" sz="1800" noProof="0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EC4D-37E3-EF42-B9AB-6337577588CB}" type="slidenum">
              <a:rPr lang="de-DE" smtClean="0"/>
              <a:t>9</a:t>
            </a:fld>
            <a:endParaRPr lang="de-DE"/>
          </a:p>
        </p:txBody>
      </p:sp>
      <p:grpSp>
        <p:nvGrpSpPr>
          <p:cNvPr id="7" name="Gruppieren 6"/>
          <p:cNvGrpSpPr/>
          <p:nvPr/>
        </p:nvGrpSpPr>
        <p:grpSpPr>
          <a:xfrm>
            <a:off x="3641221" y="3237282"/>
            <a:ext cx="1525070" cy="1408831"/>
            <a:chOff x="3418436" y="2920283"/>
            <a:chExt cx="1525070" cy="1408831"/>
          </a:xfrm>
        </p:grpSpPr>
        <p:sp>
          <p:nvSpPr>
            <p:cNvPr id="8" name="Eckige Klammer rechts 7"/>
            <p:cNvSpPr/>
            <p:nvPr/>
          </p:nvSpPr>
          <p:spPr>
            <a:xfrm rot="5400000">
              <a:off x="3893016" y="3701104"/>
              <a:ext cx="153430" cy="1102589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uppieren 8"/>
            <p:cNvGrpSpPr/>
            <p:nvPr/>
          </p:nvGrpSpPr>
          <p:grpSpPr>
            <a:xfrm>
              <a:off x="4264009" y="2920283"/>
              <a:ext cx="679497" cy="1259318"/>
              <a:chOff x="2384811" y="2321477"/>
              <a:chExt cx="679497" cy="1259318"/>
            </a:xfrm>
          </p:grpSpPr>
          <p:sp>
            <p:nvSpPr>
              <p:cNvPr id="10" name="Abgerundetes Rechteck 9"/>
              <p:cNvSpPr/>
              <p:nvPr/>
            </p:nvSpPr>
            <p:spPr>
              <a:xfrm>
                <a:off x="2524558" y="2321477"/>
                <a:ext cx="539750" cy="1259318"/>
              </a:xfrm>
              <a:prstGeom prst="roundRect">
                <a:avLst>
                  <a:gd name="adj" fmla="val 6079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rtlCol="0" anchor="b" anchorCtr="0"/>
              <a:lstStyle/>
              <a:p>
                <a:pPr algn="ctr"/>
                <a:r>
                  <a:rPr lang="de-AT" sz="1100" b="1" dirty="0" smtClean="0"/>
                  <a:t>DC</a:t>
                </a:r>
                <a:endParaRPr lang="en-US" sz="1100" b="1" dirty="0"/>
              </a:p>
            </p:txBody>
          </p:sp>
          <p:sp>
            <p:nvSpPr>
              <p:cNvPr id="11" name="Abgerundetes Rechteck 10"/>
              <p:cNvSpPr/>
              <p:nvPr/>
            </p:nvSpPr>
            <p:spPr>
              <a:xfrm>
                <a:off x="2641827" y="2551785"/>
                <a:ext cx="305212" cy="238862"/>
              </a:xfrm>
              <a:prstGeom prst="roundRect">
                <a:avLst/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88000"/>
                    </a:schemeClr>
                  </a:gs>
                </a:gsLst>
                <a:lin ang="2700000" scaled="0"/>
              </a:gra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Abgerundetes Rechteck 11"/>
              <p:cNvSpPr/>
              <p:nvPr/>
            </p:nvSpPr>
            <p:spPr>
              <a:xfrm>
                <a:off x="2870972" y="2938849"/>
                <a:ext cx="77863" cy="125763"/>
              </a:xfrm>
              <a:prstGeom prst="roundRect">
                <a:avLst>
                  <a:gd name="adj" fmla="val 4113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Abgerundetes Rechteck 12"/>
              <p:cNvSpPr/>
              <p:nvPr/>
            </p:nvSpPr>
            <p:spPr>
              <a:xfrm>
                <a:off x="2640028" y="2938849"/>
                <a:ext cx="77863" cy="125763"/>
              </a:xfrm>
              <a:prstGeom prst="roundRect">
                <a:avLst>
                  <a:gd name="adj" fmla="val 4113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ihandform 13"/>
              <p:cNvSpPr/>
              <p:nvPr/>
            </p:nvSpPr>
            <p:spPr>
              <a:xfrm flipH="1">
                <a:off x="2384811" y="2463715"/>
                <a:ext cx="295707" cy="1050406"/>
              </a:xfrm>
              <a:custGeom>
                <a:avLst/>
                <a:gdLst>
                  <a:gd name="connsiteX0" fmla="*/ 382249 w 559256"/>
                  <a:gd name="connsiteY0" fmla="*/ 0 h 547141"/>
                  <a:gd name="connsiteX1" fmla="*/ 509666 w 559256"/>
                  <a:gd name="connsiteY1" fmla="*/ 127416 h 547141"/>
                  <a:gd name="connsiteX2" fmla="*/ 517161 w 559256"/>
                  <a:gd name="connsiteY2" fmla="*/ 149902 h 547141"/>
                  <a:gd name="connsiteX3" fmla="*/ 539646 w 559256"/>
                  <a:gd name="connsiteY3" fmla="*/ 172387 h 547141"/>
                  <a:gd name="connsiteX4" fmla="*/ 547141 w 559256"/>
                  <a:gd name="connsiteY4" fmla="*/ 322289 h 547141"/>
                  <a:gd name="connsiteX5" fmla="*/ 524656 w 559256"/>
                  <a:gd name="connsiteY5" fmla="*/ 344774 h 547141"/>
                  <a:gd name="connsiteX6" fmla="*/ 487181 w 559256"/>
                  <a:gd name="connsiteY6" fmla="*/ 382249 h 547141"/>
                  <a:gd name="connsiteX7" fmla="*/ 449705 w 559256"/>
                  <a:gd name="connsiteY7" fmla="*/ 419725 h 547141"/>
                  <a:gd name="connsiteX8" fmla="*/ 434715 w 559256"/>
                  <a:gd name="connsiteY8" fmla="*/ 442210 h 547141"/>
                  <a:gd name="connsiteX9" fmla="*/ 389744 w 559256"/>
                  <a:gd name="connsiteY9" fmla="*/ 464695 h 547141"/>
                  <a:gd name="connsiteX10" fmla="*/ 322289 w 559256"/>
                  <a:gd name="connsiteY10" fmla="*/ 524656 h 547141"/>
                  <a:gd name="connsiteX11" fmla="*/ 292308 w 559256"/>
                  <a:gd name="connsiteY11" fmla="*/ 532151 h 547141"/>
                  <a:gd name="connsiteX12" fmla="*/ 247338 w 559256"/>
                  <a:gd name="connsiteY12" fmla="*/ 547141 h 547141"/>
                  <a:gd name="connsiteX13" fmla="*/ 187377 w 559256"/>
                  <a:gd name="connsiteY13" fmla="*/ 532151 h 547141"/>
                  <a:gd name="connsiteX14" fmla="*/ 149902 w 559256"/>
                  <a:gd name="connsiteY14" fmla="*/ 494675 h 547141"/>
                  <a:gd name="connsiteX15" fmla="*/ 112426 w 559256"/>
                  <a:gd name="connsiteY15" fmla="*/ 464695 h 547141"/>
                  <a:gd name="connsiteX16" fmla="*/ 52466 w 559256"/>
                  <a:gd name="connsiteY16" fmla="*/ 412230 h 547141"/>
                  <a:gd name="connsiteX17" fmla="*/ 0 w 559256"/>
                  <a:gd name="connsiteY17" fmla="*/ 382249 h 547141"/>
                  <a:gd name="connsiteX18" fmla="*/ 0 w 559256"/>
                  <a:gd name="connsiteY18" fmla="*/ 374754 h 547141"/>
                  <a:gd name="connsiteX0" fmla="*/ 390577 w 567584"/>
                  <a:gd name="connsiteY0" fmla="*/ 0 h 547141"/>
                  <a:gd name="connsiteX1" fmla="*/ 517994 w 567584"/>
                  <a:gd name="connsiteY1" fmla="*/ 127416 h 547141"/>
                  <a:gd name="connsiteX2" fmla="*/ 525489 w 567584"/>
                  <a:gd name="connsiteY2" fmla="*/ 149902 h 547141"/>
                  <a:gd name="connsiteX3" fmla="*/ 547974 w 567584"/>
                  <a:gd name="connsiteY3" fmla="*/ 172387 h 547141"/>
                  <a:gd name="connsiteX4" fmla="*/ 555469 w 567584"/>
                  <a:gd name="connsiteY4" fmla="*/ 322289 h 547141"/>
                  <a:gd name="connsiteX5" fmla="*/ 532984 w 567584"/>
                  <a:gd name="connsiteY5" fmla="*/ 344774 h 547141"/>
                  <a:gd name="connsiteX6" fmla="*/ 495509 w 567584"/>
                  <a:gd name="connsiteY6" fmla="*/ 382249 h 547141"/>
                  <a:gd name="connsiteX7" fmla="*/ 458033 w 567584"/>
                  <a:gd name="connsiteY7" fmla="*/ 419725 h 547141"/>
                  <a:gd name="connsiteX8" fmla="*/ 443043 w 567584"/>
                  <a:gd name="connsiteY8" fmla="*/ 442210 h 547141"/>
                  <a:gd name="connsiteX9" fmla="*/ 398072 w 567584"/>
                  <a:gd name="connsiteY9" fmla="*/ 464695 h 547141"/>
                  <a:gd name="connsiteX10" fmla="*/ 330617 w 567584"/>
                  <a:gd name="connsiteY10" fmla="*/ 524656 h 547141"/>
                  <a:gd name="connsiteX11" fmla="*/ 300636 w 567584"/>
                  <a:gd name="connsiteY11" fmla="*/ 532151 h 547141"/>
                  <a:gd name="connsiteX12" fmla="*/ 255666 w 567584"/>
                  <a:gd name="connsiteY12" fmla="*/ 547141 h 547141"/>
                  <a:gd name="connsiteX13" fmla="*/ 195705 w 567584"/>
                  <a:gd name="connsiteY13" fmla="*/ 532151 h 547141"/>
                  <a:gd name="connsiteX14" fmla="*/ 158230 w 567584"/>
                  <a:gd name="connsiteY14" fmla="*/ 494675 h 547141"/>
                  <a:gd name="connsiteX15" fmla="*/ 120754 w 567584"/>
                  <a:gd name="connsiteY15" fmla="*/ 464695 h 547141"/>
                  <a:gd name="connsiteX16" fmla="*/ 8328 w 567584"/>
                  <a:gd name="connsiteY16" fmla="*/ 382249 h 547141"/>
                  <a:gd name="connsiteX17" fmla="*/ 8328 w 567584"/>
                  <a:gd name="connsiteY17" fmla="*/ 374754 h 547141"/>
                  <a:gd name="connsiteX0" fmla="*/ 393353 w 570360"/>
                  <a:gd name="connsiteY0" fmla="*/ 0 h 547141"/>
                  <a:gd name="connsiteX1" fmla="*/ 520770 w 570360"/>
                  <a:gd name="connsiteY1" fmla="*/ 127416 h 547141"/>
                  <a:gd name="connsiteX2" fmla="*/ 528265 w 570360"/>
                  <a:gd name="connsiteY2" fmla="*/ 149902 h 547141"/>
                  <a:gd name="connsiteX3" fmla="*/ 550750 w 570360"/>
                  <a:gd name="connsiteY3" fmla="*/ 172387 h 547141"/>
                  <a:gd name="connsiteX4" fmla="*/ 558245 w 570360"/>
                  <a:gd name="connsiteY4" fmla="*/ 322289 h 547141"/>
                  <a:gd name="connsiteX5" fmla="*/ 535760 w 570360"/>
                  <a:gd name="connsiteY5" fmla="*/ 344774 h 547141"/>
                  <a:gd name="connsiteX6" fmla="*/ 498285 w 570360"/>
                  <a:gd name="connsiteY6" fmla="*/ 382249 h 547141"/>
                  <a:gd name="connsiteX7" fmla="*/ 460809 w 570360"/>
                  <a:gd name="connsiteY7" fmla="*/ 419725 h 547141"/>
                  <a:gd name="connsiteX8" fmla="*/ 445819 w 570360"/>
                  <a:gd name="connsiteY8" fmla="*/ 442210 h 547141"/>
                  <a:gd name="connsiteX9" fmla="*/ 400848 w 570360"/>
                  <a:gd name="connsiteY9" fmla="*/ 464695 h 547141"/>
                  <a:gd name="connsiteX10" fmla="*/ 333393 w 570360"/>
                  <a:gd name="connsiteY10" fmla="*/ 524656 h 547141"/>
                  <a:gd name="connsiteX11" fmla="*/ 303412 w 570360"/>
                  <a:gd name="connsiteY11" fmla="*/ 532151 h 547141"/>
                  <a:gd name="connsiteX12" fmla="*/ 258442 w 570360"/>
                  <a:gd name="connsiteY12" fmla="*/ 547141 h 547141"/>
                  <a:gd name="connsiteX13" fmla="*/ 198481 w 570360"/>
                  <a:gd name="connsiteY13" fmla="*/ 532151 h 547141"/>
                  <a:gd name="connsiteX14" fmla="*/ 161006 w 570360"/>
                  <a:gd name="connsiteY14" fmla="*/ 494675 h 547141"/>
                  <a:gd name="connsiteX15" fmla="*/ 11104 w 570360"/>
                  <a:gd name="connsiteY15" fmla="*/ 382249 h 547141"/>
                  <a:gd name="connsiteX16" fmla="*/ 11104 w 570360"/>
                  <a:gd name="connsiteY16" fmla="*/ 374754 h 547141"/>
                  <a:gd name="connsiteX0" fmla="*/ 393353 w 570360"/>
                  <a:gd name="connsiteY0" fmla="*/ 0 h 548522"/>
                  <a:gd name="connsiteX1" fmla="*/ 520770 w 570360"/>
                  <a:gd name="connsiteY1" fmla="*/ 127416 h 548522"/>
                  <a:gd name="connsiteX2" fmla="*/ 528265 w 570360"/>
                  <a:gd name="connsiteY2" fmla="*/ 149902 h 548522"/>
                  <a:gd name="connsiteX3" fmla="*/ 550750 w 570360"/>
                  <a:gd name="connsiteY3" fmla="*/ 172387 h 548522"/>
                  <a:gd name="connsiteX4" fmla="*/ 558245 w 570360"/>
                  <a:gd name="connsiteY4" fmla="*/ 322289 h 548522"/>
                  <a:gd name="connsiteX5" fmla="*/ 535760 w 570360"/>
                  <a:gd name="connsiteY5" fmla="*/ 344774 h 548522"/>
                  <a:gd name="connsiteX6" fmla="*/ 498285 w 570360"/>
                  <a:gd name="connsiteY6" fmla="*/ 382249 h 548522"/>
                  <a:gd name="connsiteX7" fmla="*/ 460809 w 570360"/>
                  <a:gd name="connsiteY7" fmla="*/ 419725 h 548522"/>
                  <a:gd name="connsiteX8" fmla="*/ 445819 w 570360"/>
                  <a:gd name="connsiteY8" fmla="*/ 442210 h 548522"/>
                  <a:gd name="connsiteX9" fmla="*/ 400848 w 570360"/>
                  <a:gd name="connsiteY9" fmla="*/ 464695 h 548522"/>
                  <a:gd name="connsiteX10" fmla="*/ 333393 w 570360"/>
                  <a:gd name="connsiteY10" fmla="*/ 524656 h 548522"/>
                  <a:gd name="connsiteX11" fmla="*/ 303412 w 570360"/>
                  <a:gd name="connsiteY11" fmla="*/ 532151 h 548522"/>
                  <a:gd name="connsiteX12" fmla="*/ 258442 w 570360"/>
                  <a:gd name="connsiteY12" fmla="*/ 547141 h 548522"/>
                  <a:gd name="connsiteX13" fmla="*/ 161006 w 570360"/>
                  <a:gd name="connsiteY13" fmla="*/ 494675 h 548522"/>
                  <a:gd name="connsiteX14" fmla="*/ 11104 w 570360"/>
                  <a:gd name="connsiteY14" fmla="*/ 382249 h 548522"/>
                  <a:gd name="connsiteX15" fmla="*/ 11104 w 570360"/>
                  <a:gd name="connsiteY15" fmla="*/ 374754 h 548522"/>
                  <a:gd name="connsiteX0" fmla="*/ 393353 w 570360"/>
                  <a:gd name="connsiteY0" fmla="*/ 0 h 548190"/>
                  <a:gd name="connsiteX1" fmla="*/ 520770 w 570360"/>
                  <a:gd name="connsiteY1" fmla="*/ 127416 h 548190"/>
                  <a:gd name="connsiteX2" fmla="*/ 528265 w 570360"/>
                  <a:gd name="connsiteY2" fmla="*/ 149902 h 548190"/>
                  <a:gd name="connsiteX3" fmla="*/ 550750 w 570360"/>
                  <a:gd name="connsiteY3" fmla="*/ 172387 h 548190"/>
                  <a:gd name="connsiteX4" fmla="*/ 558245 w 570360"/>
                  <a:gd name="connsiteY4" fmla="*/ 322289 h 548190"/>
                  <a:gd name="connsiteX5" fmla="*/ 535760 w 570360"/>
                  <a:gd name="connsiteY5" fmla="*/ 344774 h 548190"/>
                  <a:gd name="connsiteX6" fmla="*/ 498285 w 570360"/>
                  <a:gd name="connsiteY6" fmla="*/ 382249 h 548190"/>
                  <a:gd name="connsiteX7" fmla="*/ 460809 w 570360"/>
                  <a:gd name="connsiteY7" fmla="*/ 419725 h 548190"/>
                  <a:gd name="connsiteX8" fmla="*/ 445819 w 570360"/>
                  <a:gd name="connsiteY8" fmla="*/ 442210 h 548190"/>
                  <a:gd name="connsiteX9" fmla="*/ 400848 w 570360"/>
                  <a:gd name="connsiteY9" fmla="*/ 464695 h 548190"/>
                  <a:gd name="connsiteX10" fmla="*/ 333393 w 570360"/>
                  <a:gd name="connsiteY10" fmla="*/ 524656 h 548190"/>
                  <a:gd name="connsiteX11" fmla="*/ 258442 w 570360"/>
                  <a:gd name="connsiteY11" fmla="*/ 547141 h 548190"/>
                  <a:gd name="connsiteX12" fmla="*/ 161006 w 570360"/>
                  <a:gd name="connsiteY12" fmla="*/ 494675 h 548190"/>
                  <a:gd name="connsiteX13" fmla="*/ 11104 w 570360"/>
                  <a:gd name="connsiteY13" fmla="*/ 382249 h 548190"/>
                  <a:gd name="connsiteX14" fmla="*/ 11104 w 570360"/>
                  <a:gd name="connsiteY14" fmla="*/ 374754 h 5481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60809 w 570360"/>
                  <a:gd name="connsiteY7" fmla="*/ 419725 h 547690"/>
                  <a:gd name="connsiteX8" fmla="*/ 445819 w 570360"/>
                  <a:gd name="connsiteY8" fmla="*/ 442210 h 547690"/>
                  <a:gd name="connsiteX9" fmla="*/ 400848 w 570360"/>
                  <a:gd name="connsiteY9" fmla="*/ 464695 h 547690"/>
                  <a:gd name="connsiteX10" fmla="*/ 258442 w 570360"/>
                  <a:gd name="connsiteY10" fmla="*/ 547141 h 547690"/>
                  <a:gd name="connsiteX11" fmla="*/ 161006 w 570360"/>
                  <a:gd name="connsiteY11" fmla="*/ 494675 h 547690"/>
                  <a:gd name="connsiteX12" fmla="*/ 11104 w 570360"/>
                  <a:gd name="connsiteY12" fmla="*/ 382249 h 547690"/>
                  <a:gd name="connsiteX13" fmla="*/ 11104 w 570360"/>
                  <a:gd name="connsiteY13" fmla="*/ 374754 h 5476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60809 w 570360"/>
                  <a:gd name="connsiteY7" fmla="*/ 419725 h 547690"/>
                  <a:gd name="connsiteX8" fmla="*/ 400848 w 570360"/>
                  <a:gd name="connsiteY8" fmla="*/ 464695 h 547690"/>
                  <a:gd name="connsiteX9" fmla="*/ 258442 w 570360"/>
                  <a:gd name="connsiteY9" fmla="*/ 547141 h 547690"/>
                  <a:gd name="connsiteX10" fmla="*/ 161006 w 570360"/>
                  <a:gd name="connsiteY10" fmla="*/ 494675 h 547690"/>
                  <a:gd name="connsiteX11" fmla="*/ 11104 w 570360"/>
                  <a:gd name="connsiteY11" fmla="*/ 382249 h 547690"/>
                  <a:gd name="connsiteX12" fmla="*/ 11104 w 570360"/>
                  <a:gd name="connsiteY12" fmla="*/ 374754 h 547690"/>
                  <a:gd name="connsiteX0" fmla="*/ 393353 w 570360"/>
                  <a:gd name="connsiteY0" fmla="*/ 0 h 547690"/>
                  <a:gd name="connsiteX1" fmla="*/ 520770 w 570360"/>
                  <a:gd name="connsiteY1" fmla="*/ 127416 h 547690"/>
                  <a:gd name="connsiteX2" fmla="*/ 528265 w 570360"/>
                  <a:gd name="connsiteY2" fmla="*/ 149902 h 547690"/>
                  <a:gd name="connsiteX3" fmla="*/ 550750 w 570360"/>
                  <a:gd name="connsiteY3" fmla="*/ 172387 h 547690"/>
                  <a:gd name="connsiteX4" fmla="*/ 558245 w 570360"/>
                  <a:gd name="connsiteY4" fmla="*/ 322289 h 547690"/>
                  <a:gd name="connsiteX5" fmla="*/ 535760 w 570360"/>
                  <a:gd name="connsiteY5" fmla="*/ 344774 h 547690"/>
                  <a:gd name="connsiteX6" fmla="*/ 498285 w 570360"/>
                  <a:gd name="connsiteY6" fmla="*/ 382249 h 547690"/>
                  <a:gd name="connsiteX7" fmla="*/ 400848 w 570360"/>
                  <a:gd name="connsiteY7" fmla="*/ 464695 h 547690"/>
                  <a:gd name="connsiteX8" fmla="*/ 258442 w 570360"/>
                  <a:gd name="connsiteY8" fmla="*/ 547141 h 547690"/>
                  <a:gd name="connsiteX9" fmla="*/ 161006 w 570360"/>
                  <a:gd name="connsiteY9" fmla="*/ 494675 h 547690"/>
                  <a:gd name="connsiteX10" fmla="*/ 11104 w 570360"/>
                  <a:gd name="connsiteY10" fmla="*/ 382249 h 547690"/>
                  <a:gd name="connsiteX11" fmla="*/ 11104 w 570360"/>
                  <a:gd name="connsiteY11" fmla="*/ 374754 h 547690"/>
                  <a:gd name="connsiteX0" fmla="*/ 393353 w 565623"/>
                  <a:gd name="connsiteY0" fmla="*/ 0 h 547690"/>
                  <a:gd name="connsiteX1" fmla="*/ 520770 w 565623"/>
                  <a:gd name="connsiteY1" fmla="*/ 127416 h 547690"/>
                  <a:gd name="connsiteX2" fmla="*/ 528265 w 565623"/>
                  <a:gd name="connsiteY2" fmla="*/ 149902 h 547690"/>
                  <a:gd name="connsiteX3" fmla="*/ 550750 w 565623"/>
                  <a:gd name="connsiteY3" fmla="*/ 172387 h 547690"/>
                  <a:gd name="connsiteX4" fmla="*/ 558245 w 565623"/>
                  <a:gd name="connsiteY4" fmla="*/ 322289 h 547690"/>
                  <a:gd name="connsiteX5" fmla="*/ 498285 w 565623"/>
                  <a:gd name="connsiteY5" fmla="*/ 382249 h 547690"/>
                  <a:gd name="connsiteX6" fmla="*/ 400848 w 565623"/>
                  <a:gd name="connsiteY6" fmla="*/ 464695 h 547690"/>
                  <a:gd name="connsiteX7" fmla="*/ 258442 w 565623"/>
                  <a:gd name="connsiteY7" fmla="*/ 547141 h 547690"/>
                  <a:gd name="connsiteX8" fmla="*/ 161006 w 565623"/>
                  <a:gd name="connsiteY8" fmla="*/ 494675 h 547690"/>
                  <a:gd name="connsiteX9" fmla="*/ 11104 w 565623"/>
                  <a:gd name="connsiteY9" fmla="*/ 382249 h 547690"/>
                  <a:gd name="connsiteX10" fmla="*/ 11104 w 565623"/>
                  <a:gd name="connsiteY10" fmla="*/ 374754 h 547690"/>
                  <a:gd name="connsiteX0" fmla="*/ 393353 w 550750"/>
                  <a:gd name="connsiteY0" fmla="*/ 0 h 547690"/>
                  <a:gd name="connsiteX1" fmla="*/ 520770 w 550750"/>
                  <a:gd name="connsiteY1" fmla="*/ 127416 h 547690"/>
                  <a:gd name="connsiteX2" fmla="*/ 528265 w 550750"/>
                  <a:gd name="connsiteY2" fmla="*/ 149902 h 547690"/>
                  <a:gd name="connsiteX3" fmla="*/ 550750 w 550750"/>
                  <a:gd name="connsiteY3" fmla="*/ 172387 h 547690"/>
                  <a:gd name="connsiteX4" fmla="*/ 498285 w 550750"/>
                  <a:gd name="connsiteY4" fmla="*/ 382249 h 547690"/>
                  <a:gd name="connsiteX5" fmla="*/ 400848 w 550750"/>
                  <a:gd name="connsiteY5" fmla="*/ 464695 h 547690"/>
                  <a:gd name="connsiteX6" fmla="*/ 258442 w 550750"/>
                  <a:gd name="connsiteY6" fmla="*/ 547141 h 547690"/>
                  <a:gd name="connsiteX7" fmla="*/ 161006 w 550750"/>
                  <a:gd name="connsiteY7" fmla="*/ 494675 h 547690"/>
                  <a:gd name="connsiteX8" fmla="*/ 11104 w 550750"/>
                  <a:gd name="connsiteY8" fmla="*/ 382249 h 547690"/>
                  <a:gd name="connsiteX9" fmla="*/ 11104 w 550750"/>
                  <a:gd name="connsiteY9" fmla="*/ 374754 h 547690"/>
                  <a:gd name="connsiteX0" fmla="*/ 393353 w 551654"/>
                  <a:gd name="connsiteY0" fmla="*/ 0 h 547690"/>
                  <a:gd name="connsiteX1" fmla="*/ 520770 w 551654"/>
                  <a:gd name="connsiteY1" fmla="*/ 127416 h 547690"/>
                  <a:gd name="connsiteX2" fmla="*/ 550750 w 551654"/>
                  <a:gd name="connsiteY2" fmla="*/ 172387 h 547690"/>
                  <a:gd name="connsiteX3" fmla="*/ 498285 w 551654"/>
                  <a:gd name="connsiteY3" fmla="*/ 382249 h 547690"/>
                  <a:gd name="connsiteX4" fmla="*/ 400848 w 551654"/>
                  <a:gd name="connsiteY4" fmla="*/ 464695 h 547690"/>
                  <a:gd name="connsiteX5" fmla="*/ 258442 w 551654"/>
                  <a:gd name="connsiteY5" fmla="*/ 547141 h 547690"/>
                  <a:gd name="connsiteX6" fmla="*/ 161006 w 551654"/>
                  <a:gd name="connsiteY6" fmla="*/ 494675 h 547690"/>
                  <a:gd name="connsiteX7" fmla="*/ 11104 w 551654"/>
                  <a:gd name="connsiteY7" fmla="*/ 382249 h 547690"/>
                  <a:gd name="connsiteX8" fmla="*/ 11104 w 551654"/>
                  <a:gd name="connsiteY8" fmla="*/ 374754 h 547690"/>
                  <a:gd name="connsiteX0" fmla="*/ 393353 w 554687"/>
                  <a:gd name="connsiteY0" fmla="*/ 0 h 547690"/>
                  <a:gd name="connsiteX1" fmla="*/ 550750 w 554687"/>
                  <a:gd name="connsiteY1" fmla="*/ 172387 h 547690"/>
                  <a:gd name="connsiteX2" fmla="*/ 498285 w 554687"/>
                  <a:gd name="connsiteY2" fmla="*/ 382249 h 547690"/>
                  <a:gd name="connsiteX3" fmla="*/ 400848 w 554687"/>
                  <a:gd name="connsiteY3" fmla="*/ 464695 h 547690"/>
                  <a:gd name="connsiteX4" fmla="*/ 258442 w 554687"/>
                  <a:gd name="connsiteY4" fmla="*/ 547141 h 547690"/>
                  <a:gd name="connsiteX5" fmla="*/ 161006 w 554687"/>
                  <a:gd name="connsiteY5" fmla="*/ 494675 h 547690"/>
                  <a:gd name="connsiteX6" fmla="*/ 11104 w 554687"/>
                  <a:gd name="connsiteY6" fmla="*/ 382249 h 547690"/>
                  <a:gd name="connsiteX7" fmla="*/ 11104 w 554687"/>
                  <a:gd name="connsiteY7" fmla="*/ 374754 h 547690"/>
                  <a:gd name="connsiteX0" fmla="*/ 393353 w 511028"/>
                  <a:gd name="connsiteY0" fmla="*/ 0 h 547690"/>
                  <a:gd name="connsiteX1" fmla="*/ 498442 w 511028"/>
                  <a:gd name="connsiteY1" fmla="*/ 224775 h 547690"/>
                  <a:gd name="connsiteX2" fmla="*/ 498285 w 511028"/>
                  <a:gd name="connsiteY2" fmla="*/ 382249 h 547690"/>
                  <a:gd name="connsiteX3" fmla="*/ 400848 w 511028"/>
                  <a:gd name="connsiteY3" fmla="*/ 464695 h 547690"/>
                  <a:gd name="connsiteX4" fmla="*/ 258442 w 511028"/>
                  <a:gd name="connsiteY4" fmla="*/ 547141 h 547690"/>
                  <a:gd name="connsiteX5" fmla="*/ 161006 w 511028"/>
                  <a:gd name="connsiteY5" fmla="*/ 494675 h 547690"/>
                  <a:gd name="connsiteX6" fmla="*/ 11104 w 511028"/>
                  <a:gd name="connsiteY6" fmla="*/ 382249 h 547690"/>
                  <a:gd name="connsiteX7" fmla="*/ 11104 w 511028"/>
                  <a:gd name="connsiteY7" fmla="*/ 374754 h 547690"/>
                  <a:gd name="connsiteX0" fmla="*/ 393353 w 508326"/>
                  <a:gd name="connsiteY0" fmla="*/ 0 h 606536"/>
                  <a:gd name="connsiteX1" fmla="*/ 498442 w 508326"/>
                  <a:gd name="connsiteY1" fmla="*/ 224775 h 606536"/>
                  <a:gd name="connsiteX2" fmla="*/ 491748 w 508326"/>
                  <a:gd name="connsiteY2" fmla="*/ 601324 h 606536"/>
                  <a:gd name="connsiteX3" fmla="*/ 400848 w 508326"/>
                  <a:gd name="connsiteY3" fmla="*/ 464695 h 606536"/>
                  <a:gd name="connsiteX4" fmla="*/ 258442 w 508326"/>
                  <a:gd name="connsiteY4" fmla="*/ 547141 h 606536"/>
                  <a:gd name="connsiteX5" fmla="*/ 161006 w 508326"/>
                  <a:gd name="connsiteY5" fmla="*/ 494675 h 606536"/>
                  <a:gd name="connsiteX6" fmla="*/ 11104 w 508326"/>
                  <a:gd name="connsiteY6" fmla="*/ 382249 h 606536"/>
                  <a:gd name="connsiteX7" fmla="*/ 11104 w 508326"/>
                  <a:gd name="connsiteY7" fmla="*/ 374754 h 606536"/>
                  <a:gd name="connsiteX0" fmla="*/ 393353 w 506985"/>
                  <a:gd name="connsiteY0" fmla="*/ 0 h 845302"/>
                  <a:gd name="connsiteX1" fmla="*/ 498442 w 506985"/>
                  <a:gd name="connsiteY1" fmla="*/ 224775 h 845302"/>
                  <a:gd name="connsiteX2" fmla="*/ 491748 w 506985"/>
                  <a:gd name="connsiteY2" fmla="*/ 601324 h 845302"/>
                  <a:gd name="connsiteX3" fmla="*/ 431362 w 506985"/>
                  <a:gd name="connsiteY3" fmla="*/ 843314 h 845302"/>
                  <a:gd name="connsiteX4" fmla="*/ 258442 w 506985"/>
                  <a:gd name="connsiteY4" fmla="*/ 547141 h 845302"/>
                  <a:gd name="connsiteX5" fmla="*/ 161006 w 506985"/>
                  <a:gd name="connsiteY5" fmla="*/ 494675 h 845302"/>
                  <a:gd name="connsiteX6" fmla="*/ 11104 w 506985"/>
                  <a:gd name="connsiteY6" fmla="*/ 382249 h 845302"/>
                  <a:gd name="connsiteX7" fmla="*/ 11104 w 506985"/>
                  <a:gd name="connsiteY7" fmla="*/ 374754 h 845302"/>
                  <a:gd name="connsiteX0" fmla="*/ 393353 w 506985"/>
                  <a:gd name="connsiteY0" fmla="*/ 0 h 852578"/>
                  <a:gd name="connsiteX1" fmla="*/ 498442 w 506985"/>
                  <a:gd name="connsiteY1" fmla="*/ 224775 h 852578"/>
                  <a:gd name="connsiteX2" fmla="*/ 491748 w 506985"/>
                  <a:gd name="connsiteY2" fmla="*/ 601324 h 852578"/>
                  <a:gd name="connsiteX3" fmla="*/ 431362 w 506985"/>
                  <a:gd name="connsiteY3" fmla="*/ 843314 h 852578"/>
                  <a:gd name="connsiteX4" fmla="*/ 334725 w 506985"/>
                  <a:gd name="connsiteY4" fmla="*/ 775741 h 852578"/>
                  <a:gd name="connsiteX5" fmla="*/ 161006 w 506985"/>
                  <a:gd name="connsiteY5" fmla="*/ 494675 h 852578"/>
                  <a:gd name="connsiteX6" fmla="*/ 11104 w 506985"/>
                  <a:gd name="connsiteY6" fmla="*/ 382249 h 852578"/>
                  <a:gd name="connsiteX7" fmla="*/ 11104 w 506985"/>
                  <a:gd name="connsiteY7" fmla="*/ 374754 h 852578"/>
                  <a:gd name="connsiteX0" fmla="*/ 393353 w 507073"/>
                  <a:gd name="connsiteY0" fmla="*/ 0 h 1048227"/>
                  <a:gd name="connsiteX1" fmla="*/ 498442 w 507073"/>
                  <a:gd name="connsiteY1" fmla="*/ 224775 h 1048227"/>
                  <a:gd name="connsiteX2" fmla="*/ 491748 w 507073"/>
                  <a:gd name="connsiteY2" fmla="*/ 601324 h 1048227"/>
                  <a:gd name="connsiteX3" fmla="*/ 429182 w 507073"/>
                  <a:gd name="connsiteY3" fmla="*/ 1045721 h 1048227"/>
                  <a:gd name="connsiteX4" fmla="*/ 334725 w 507073"/>
                  <a:gd name="connsiteY4" fmla="*/ 775741 h 1048227"/>
                  <a:gd name="connsiteX5" fmla="*/ 161006 w 507073"/>
                  <a:gd name="connsiteY5" fmla="*/ 494675 h 1048227"/>
                  <a:gd name="connsiteX6" fmla="*/ 11104 w 507073"/>
                  <a:gd name="connsiteY6" fmla="*/ 382249 h 1048227"/>
                  <a:gd name="connsiteX7" fmla="*/ 11104 w 507073"/>
                  <a:gd name="connsiteY7" fmla="*/ 374754 h 1048227"/>
                  <a:gd name="connsiteX0" fmla="*/ 393353 w 515471"/>
                  <a:gd name="connsiteY0" fmla="*/ 0 h 1048227"/>
                  <a:gd name="connsiteX1" fmla="*/ 498442 w 515471"/>
                  <a:gd name="connsiteY1" fmla="*/ 224775 h 1048227"/>
                  <a:gd name="connsiteX2" fmla="*/ 509185 w 515471"/>
                  <a:gd name="connsiteY2" fmla="*/ 601324 h 1048227"/>
                  <a:gd name="connsiteX3" fmla="*/ 429182 w 515471"/>
                  <a:gd name="connsiteY3" fmla="*/ 1045721 h 1048227"/>
                  <a:gd name="connsiteX4" fmla="*/ 334725 w 515471"/>
                  <a:gd name="connsiteY4" fmla="*/ 775741 h 1048227"/>
                  <a:gd name="connsiteX5" fmla="*/ 161006 w 515471"/>
                  <a:gd name="connsiteY5" fmla="*/ 494675 h 1048227"/>
                  <a:gd name="connsiteX6" fmla="*/ 11104 w 515471"/>
                  <a:gd name="connsiteY6" fmla="*/ 382249 h 1048227"/>
                  <a:gd name="connsiteX7" fmla="*/ 11104 w 515471"/>
                  <a:gd name="connsiteY7" fmla="*/ 374754 h 1048227"/>
                  <a:gd name="connsiteX0" fmla="*/ 382495 w 504613"/>
                  <a:gd name="connsiteY0" fmla="*/ 0 h 1048227"/>
                  <a:gd name="connsiteX1" fmla="*/ 487584 w 504613"/>
                  <a:gd name="connsiteY1" fmla="*/ 224775 h 1048227"/>
                  <a:gd name="connsiteX2" fmla="*/ 498327 w 504613"/>
                  <a:gd name="connsiteY2" fmla="*/ 601324 h 1048227"/>
                  <a:gd name="connsiteX3" fmla="*/ 418324 w 504613"/>
                  <a:gd name="connsiteY3" fmla="*/ 1045721 h 1048227"/>
                  <a:gd name="connsiteX4" fmla="*/ 323867 w 504613"/>
                  <a:gd name="connsiteY4" fmla="*/ 775741 h 1048227"/>
                  <a:gd name="connsiteX5" fmla="*/ 150148 w 504613"/>
                  <a:gd name="connsiteY5" fmla="*/ 494675 h 1048227"/>
                  <a:gd name="connsiteX6" fmla="*/ 246 w 504613"/>
                  <a:gd name="connsiteY6" fmla="*/ 382249 h 1048227"/>
                  <a:gd name="connsiteX7" fmla="*/ 185505 w 504613"/>
                  <a:gd name="connsiteY7" fmla="*/ 355704 h 1048227"/>
                  <a:gd name="connsiteX0" fmla="*/ 382495 w 504613"/>
                  <a:gd name="connsiteY0" fmla="*/ 0 h 1048227"/>
                  <a:gd name="connsiteX1" fmla="*/ 487584 w 504613"/>
                  <a:gd name="connsiteY1" fmla="*/ 224775 h 1048227"/>
                  <a:gd name="connsiteX2" fmla="*/ 498327 w 504613"/>
                  <a:gd name="connsiteY2" fmla="*/ 601324 h 1048227"/>
                  <a:gd name="connsiteX3" fmla="*/ 418324 w 504613"/>
                  <a:gd name="connsiteY3" fmla="*/ 1045721 h 1048227"/>
                  <a:gd name="connsiteX4" fmla="*/ 323867 w 504613"/>
                  <a:gd name="connsiteY4" fmla="*/ 775741 h 1048227"/>
                  <a:gd name="connsiteX5" fmla="*/ 150148 w 504613"/>
                  <a:gd name="connsiteY5" fmla="*/ 494675 h 1048227"/>
                  <a:gd name="connsiteX6" fmla="*/ 246 w 504613"/>
                  <a:gd name="connsiteY6" fmla="*/ 382249 h 1048227"/>
                  <a:gd name="connsiteX0" fmla="*/ 233805 w 355923"/>
                  <a:gd name="connsiteY0" fmla="*/ 0 h 1048227"/>
                  <a:gd name="connsiteX1" fmla="*/ 338894 w 355923"/>
                  <a:gd name="connsiteY1" fmla="*/ 224775 h 1048227"/>
                  <a:gd name="connsiteX2" fmla="*/ 349637 w 355923"/>
                  <a:gd name="connsiteY2" fmla="*/ 601324 h 1048227"/>
                  <a:gd name="connsiteX3" fmla="*/ 269634 w 355923"/>
                  <a:gd name="connsiteY3" fmla="*/ 1045721 h 1048227"/>
                  <a:gd name="connsiteX4" fmla="*/ 175177 w 355923"/>
                  <a:gd name="connsiteY4" fmla="*/ 775741 h 1048227"/>
                  <a:gd name="connsiteX5" fmla="*/ 1458 w 355923"/>
                  <a:gd name="connsiteY5" fmla="*/ 494675 h 1048227"/>
                  <a:gd name="connsiteX6" fmla="*/ 89123 w 355923"/>
                  <a:gd name="connsiteY6" fmla="*/ 567986 h 1048227"/>
                  <a:gd name="connsiteX0" fmla="*/ 145483 w 267601"/>
                  <a:gd name="connsiteY0" fmla="*/ 0 h 1047929"/>
                  <a:gd name="connsiteX1" fmla="*/ 250572 w 267601"/>
                  <a:gd name="connsiteY1" fmla="*/ 224775 h 1047929"/>
                  <a:gd name="connsiteX2" fmla="*/ 261315 w 267601"/>
                  <a:gd name="connsiteY2" fmla="*/ 601324 h 1047929"/>
                  <a:gd name="connsiteX3" fmla="*/ 181312 w 267601"/>
                  <a:gd name="connsiteY3" fmla="*/ 1045721 h 1047929"/>
                  <a:gd name="connsiteX4" fmla="*/ 86855 w 267601"/>
                  <a:gd name="connsiteY4" fmla="*/ 775741 h 1047929"/>
                  <a:gd name="connsiteX5" fmla="*/ 37368 w 267601"/>
                  <a:gd name="connsiteY5" fmla="*/ 682793 h 1047929"/>
                  <a:gd name="connsiteX6" fmla="*/ 801 w 267601"/>
                  <a:gd name="connsiteY6" fmla="*/ 567986 h 1047929"/>
                  <a:gd name="connsiteX0" fmla="*/ 145413 w 267531"/>
                  <a:gd name="connsiteY0" fmla="*/ 0 h 1050632"/>
                  <a:gd name="connsiteX1" fmla="*/ 250502 w 267531"/>
                  <a:gd name="connsiteY1" fmla="*/ 224775 h 1050632"/>
                  <a:gd name="connsiteX2" fmla="*/ 261245 w 267531"/>
                  <a:gd name="connsiteY2" fmla="*/ 601324 h 1050632"/>
                  <a:gd name="connsiteX3" fmla="*/ 181242 w 267531"/>
                  <a:gd name="connsiteY3" fmla="*/ 1045721 h 1050632"/>
                  <a:gd name="connsiteX4" fmla="*/ 67168 w 267531"/>
                  <a:gd name="connsiteY4" fmla="*/ 918616 h 1050632"/>
                  <a:gd name="connsiteX5" fmla="*/ 37298 w 267531"/>
                  <a:gd name="connsiteY5" fmla="*/ 682793 h 1050632"/>
                  <a:gd name="connsiteX6" fmla="*/ 731 w 267531"/>
                  <a:gd name="connsiteY6" fmla="*/ 567986 h 1050632"/>
                  <a:gd name="connsiteX0" fmla="*/ 145413 w 281867"/>
                  <a:gd name="connsiteY0" fmla="*/ 0 h 1050632"/>
                  <a:gd name="connsiteX1" fmla="*/ 250502 w 281867"/>
                  <a:gd name="connsiteY1" fmla="*/ 224775 h 1050632"/>
                  <a:gd name="connsiteX2" fmla="*/ 278681 w 281867"/>
                  <a:gd name="connsiteY2" fmla="*/ 608468 h 1050632"/>
                  <a:gd name="connsiteX3" fmla="*/ 181242 w 281867"/>
                  <a:gd name="connsiteY3" fmla="*/ 1045721 h 1050632"/>
                  <a:gd name="connsiteX4" fmla="*/ 67168 w 281867"/>
                  <a:gd name="connsiteY4" fmla="*/ 918616 h 1050632"/>
                  <a:gd name="connsiteX5" fmla="*/ 37298 w 281867"/>
                  <a:gd name="connsiteY5" fmla="*/ 682793 h 1050632"/>
                  <a:gd name="connsiteX6" fmla="*/ 731 w 281867"/>
                  <a:gd name="connsiteY6" fmla="*/ 567986 h 1050632"/>
                  <a:gd name="connsiteX0" fmla="*/ 145413 w 279693"/>
                  <a:gd name="connsiteY0" fmla="*/ 0 h 1059846"/>
                  <a:gd name="connsiteX1" fmla="*/ 250502 w 279693"/>
                  <a:gd name="connsiteY1" fmla="*/ 224775 h 1059846"/>
                  <a:gd name="connsiteX2" fmla="*/ 278681 w 279693"/>
                  <a:gd name="connsiteY2" fmla="*/ 608468 h 1059846"/>
                  <a:gd name="connsiteX3" fmla="*/ 248807 w 279693"/>
                  <a:gd name="connsiteY3" fmla="*/ 1055246 h 1059846"/>
                  <a:gd name="connsiteX4" fmla="*/ 67168 w 279693"/>
                  <a:gd name="connsiteY4" fmla="*/ 918616 h 1059846"/>
                  <a:gd name="connsiteX5" fmla="*/ 37298 w 279693"/>
                  <a:gd name="connsiteY5" fmla="*/ 682793 h 1059846"/>
                  <a:gd name="connsiteX6" fmla="*/ 731 w 279693"/>
                  <a:gd name="connsiteY6" fmla="*/ 567986 h 1059846"/>
                  <a:gd name="connsiteX0" fmla="*/ 145778 w 280058"/>
                  <a:gd name="connsiteY0" fmla="*/ 0 h 1067587"/>
                  <a:gd name="connsiteX1" fmla="*/ 250867 w 280058"/>
                  <a:gd name="connsiteY1" fmla="*/ 224775 h 1067587"/>
                  <a:gd name="connsiteX2" fmla="*/ 279046 w 280058"/>
                  <a:gd name="connsiteY2" fmla="*/ 608468 h 1067587"/>
                  <a:gd name="connsiteX3" fmla="*/ 249172 w 280058"/>
                  <a:gd name="connsiteY3" fmla="*/ 1055246 h 1067587"/>
                  <a:gd name="connsiteX4" fmla="*/ 143816 w 280058"/>
                  <a:gd name="connsiteY4" fmla="*/ 1001959 h 1067587"/>
                  <a:gd name="connsiteX5" fmla="*/ 37663 w 280058"/>
                  <a:gd name="connsiteY5" fmla="*/ 682793 h 1067587"/>
                  <a:gd name="connsiteX6" fmla="*/ 1096 w 280058"/>
                  <a:gd name="connsiteY6" fmla="*/ 567986 h 1067587"/>
                  <a:gd name="connsiteX0" fmla="*/ 145735 w 280015"/>
                  <a:gd name="connsiteY0" fmla="*/ 0 h 1065383"/>
                  <a:gd name="connsiteX1" fmla="*/ 250824 w 280015"/>
                  <a:gd name="connsiteY1" fmla="*/ 224775 h 1065383"/>
                  <a:gd name="connsiteX2" fmla="*/ 279003 w 280015"/>
                  <a:gd name="connsiteY2" fmla="*/ 608468 h 1065383"/>
                  <a:gd name="connsiteX3" fmla="*/ 249129 w 280015"/>
                  <a:gd name="connsiteY3" fmla="*/ 1055246 h 1065383"/>
                  <a:gd name="connsiteX4" fmla="*/ 137235 w 280015"/>
                  <a:gd name="connsiteY4" fmla="*/ 990053 h 1065383"/>
                  <a:gd name="connsiteX5" fmla="*/ 37620 w 280015"/>
                  <a:gd name="connsiteY5" fmla="*/ 682793 h 1065383"/>
                  <a:gd name="connsiteX6" fmla="*/ 1053 w 280015"/>
                  <a:gd name="connsiteY6" fmla="*/ 567986 h 1065383"/>
                  <a:gd name="connsiteX0" fmla="*/ 145809 w 280089"/>
                  <a:gd name="connsiteY0" fmla="*/ 0 h 1063499"/>
                  <a:gd name="connsiteX1" fmla="*/ 250898 w 280089"/>
                  <a:gd name="connsiteY1" fmla="*/ 224775 h 1063499"/>
                  <a:gd name="connsiteX2" fmla="*/ 279077 w 280089"/>
                  <a:gd name="connsiteY2" fmla="*/ 608468 h 1063499"/>
                  <a:gd name="connsiteX3" fmla="*/ 249203 w 280089"/>
                  <a:gd name="connsiteY3" fmla="*/ 1055246 h 1063499"/>
                  <a:gd name="connsiteX4" fmla="*/ 148206 w 280089"/>
                  <a:gd name="connsiteY4" fmla="*/ 975766 h 1063499"/>
                  <a:gd name="connsiteX5" fmla="*/ 37694 w 280089"/>
                  <a:gd name="connsiteY5" fmla="*/ 682793 h 1063499"/>
                  <a:gd name="connsiteX6" fmla="*/ 1127 w 280089"/>
                  <a:gd name="connsiteY6" fmla="*/ 567986 h 1063499"/>
                  <a:gd name="connsiteX0" fmla="*/ 144980 w 279260"/>
                  <a:gd name="connsiteY0" fmla="*/ 0 h 1062118"/>
                  <a:gd name="connsiteX1" fmla="*/ 250069 w 279260"/>
                  <a:gd name="connsiteY1" fmla="*/ 224775 h 1062118"/>
                  <a:gd name="connsiteX2" fmla="*/ 278248 w 279260"/>
                  <a:gd name="connsiteY2" fmla="*/ 608468 h 1062118"/>
                  <a:gd name="connsiteX3" fmla="*/ 248374 w 279260"/>
                  <a:gd name="connsiteY3" fmla="*/ 1055246 h 1062118"/>
                  <a:gd name="connsiteX4" fmla="*/ 147377 w 279260"/>
                  <a:gd name="connsiteY4" fmla="*/ 975766 h 1062118"/>
                  <a:gd name="connsiteX5" fmla="*/ 102250 w 279260"/>
                  <a:gd name="connsiteY5" fmla="*/ 778043 h 1062118"/>
                  <a:gd name="connsiteX6" fmla="*/ 298 w 279260"/>
                  <a:gd name="connsiteY6" fmla="*/ 567986 h 1062118"/>
                  <a:gd name="connsiteX0" fmla="*/ 144985 w 279265"/>
                  <a:gd name="connsiteY0" fmla="*/ 0 h 1060998"/>
                  <a:gd name="connsiteX1" fmla="*/ 250074 w 279265"/>
                  <a:gd name="connsiteY1" fmla="*/ 224775 h 1060998"/>
                  <a:gd name="connsiteX2" fmla="*/ 278253 w 279265"/>
                  <a:gd name="connsiteY2" fmla="*/ 608468 h 1060998"/>
                  <a:gd name="connsiteX3" fmla="*/ 248379 w 279265"/>
                  <a:gd name="connsiteY3" fmla="*/ 1055246 h 1060998"/>
                  <a:gd name="connsiteX4" fmla="*/ 158280 w 279265"/>
                  <a:gd name="connsiteY4" fmla="*/ 959098 h 1060998"/>
                  <a:gd name="connsiteX5" fmla="*/ 102255 w 279265"/>
                  <a:gd name="connsiteY5" fmla="*/ 778043 h 1060998"/>
                  <a:gd name="connsiteX6" fmla="*/ 303 w 279265"/>
                  <a:gd name="connsiteY6" fmla="*/ 567986 h 1060998"/>
                  <a:gd name="connsiteX0" fmla="*/ 144986 w 279266"/>
                  <a:gd name="connsiteY0" fmla="*/ 0 h 1067685"/>
                  <a:gd name="connsiteX1" fmla="*/ 250075 w 279266"/>
                  <a:gd name="connsiteY1" fmla="*/ 224775 h 1067685"/>
                  <a:gd name="connsiteX2" fmla="*/ 278254 w 279266"/>
                  <a:gd name="connsiteY2" fmla="*/ 608468 h 1067685"/>
                  <a:gd name="connsiteX3" fmla="*/ 248380 w 279266"/>
                  <a:gd name="connsiteY3" fmla="*/ 1055246 h 1067685"/>
                  <a:gd name="connsiteX4" fmla="*/ 160461 w 279266"/>
                  <a:gd name="connsiteY4" fmla="*/ 1016248 h 1067685"/>
                  <a:gd name="connsiteX5" fmla="*/ 102256 w 279266"/>
                  <a:gd name="connsiteY5" fmla="*/ 778043 h 1067685"/>
                  <a:gd name="connsiteX6" fmla="*/ 304 w 279266"/>
                  <a:gd name="connsiteY6" fmla="*/ 567986 h 1067685"/>
                  <a:gd name="connsiteX0" fmla="*/ 144986 w 279266"/>
                  <a:gd name="connsiteY0" fmla="*/ 0 h 1068380"/>
                  <a:gd name="connsiteX1" fmla="*/ 250075 w 279266"/>
                  <a:gd name="connsiteY1" fmla="*/ 224775 h 1068380"/>
                  <a:gd name="connsiteX2" fmla="*/ 278254 w 279266"/>
                  <a:gd name="connsiteY2" fmla="*/ 608468 h 1068380"/>
                  <a:gd name="connsiteX3" fmla="*/ 248380 w 279266"/>
                  <a:gd name="connsiteY3" fmla="*/ 1055246 h 1068380"/>
                  <a:gd name="connsiteX4" fmla="*/ 160461 w 279266"/>
                  <a:gd name="connsiteY4" fmla="*/ 1016248 h 1068380"/>
                  <a:gd name="connsiteX5" fmla="*/ 102256 w 279266"/>
                  <a:gd name="connsiteY5" fmla="*/ 778043 h 1068380"/>
                  <a:gd name="connsiteX6" fmla="*/ 304 w 279266"/>
                  <a:gd name="connsiteY6" fmla="*/ 567986 h 1068380"/>
                  <a:gd name="connsiteX0" fmla="*/ 123275 w 257555"/>
                  <a:gd name="connsiteY0" fmla="*/ 0 h 1068380"/>
                  <a:gd name="connsiteX1" fmla="*/ 228364 w 257555"/>
                  <a:gd name="connsiteY1" fmla="*/ 224775 h 1068380"/>
                  <a:gd name="connsiteX2" fmla="*/ 256543 w 257555"/>
                  <a:gd name="connsiteY2" fmla="*/ 608468 h 1068380"/>
                  <a:gd name="connsiteX3" fmla="*/ 226669 w 257555"/>
                  <a:gd name="connsiteY3" fmla="*/ 1055246 h 1068380"/>
                  <a:gd name="connsiteX4" fmla="*/ 138750 w 257555"/>
                  <a:gd name="connsiteY4" fmla="*/ 1016248 h 1068380"/>
                  <a:gd name="connsiteX5" fmla="*/ 80545 w 257555"/>
                  <a:gd name="connsiteY5" fmla="*/ 778043 h 1068380"/>
                  <a:gd name="connsiteX6" fmla="*/ 388 w 257555"/>
                  <a:gd name="connsiteY6" fmla="*/ 598942 h 1068380"/>
                  <a:gd name="connsiteX0" fmla="*/ 123386 w 257666"/>
                  <a:gd name="connsiteY0" fmla="*/ 0 h 1067075"/>
                  <a:gd name="connsiteX1" fmla="*/ 228475 w 257666"/>
                  <a:gd name="connsiteY1" fmla="*/ 224775 h 1067075"/>
                  <a:gd name="connsiteX2" fmla="*/ 256654 w 257666"/>
                  <a:gd name="connsiteY2" fmla="*/ 608468 h 1067075"/>
                  <a:gd name="connsiteX3" fmla="*/ 226780 w 257666"/>
                  <a:gd name="connsiteY3" fmla="*/ 1055246 h 1067075"/>
                  <a:gd name="connsiteX4" fmla="*/ 138861 w 257666"/>
                  <a:gd name="connsiteY4" fmla="*/ 1016248 h 1067075"/>
                  <a:gd name="connsiteX5" fmla="*/ 65399 w 257666"/>
                  <a:gd name="connsiteY5" fmla="*/ 797093 h 1067075"/>
                  <a:gd name="connsiteX6" fmla="*/ 499 w 257666"/>
                  <a:gd name="connsiteY6" fmla="*/ 598942 h 1067075"/>
                  <a:gd name="connsiteX0" fmla="*/ 132043 w 266323"/>
                  <a:gd name="connsiteY0" fmla="*/ 0 h 1067075"/>
                  <a:gd name="connsiteX1" fmla="*/ 237132 w 266323"/>
                  <a:gd name="connsiteY1" fmla="*/ 224775 h 1067075"/>
                  <a:gd name="connsiteX2" fmla="*/ 265311 w 266323"/>
                  <a:gd name="connsiteY2" fmla="*/ 608468 h 1067075"/>
                  <a:gd name="connsiteX3" fmla="*/ 235437 w 266323"/>
                  <a:gd name="connsiteY3" fmla="*/ 1055246 h 1067075"/>
                  <a:gd name="connsiteX4" fmla="*/ 147518 w 266323"/>
                  <a:gd name="connsiteY4" fmla="*/ 1016248 h 1067075"/>
                  <a:gd name="connsiteX5" fmla="*/ 74056 w 266323"/>
                  <a:gd name="connsiteY5" fmla="*/ 797093 h 1067075"/>
                  <a:gd name="connsiteX6" fmla="*/ 438 w 266323"/>
                  <a:gd name="connsiteY6" fmla="*/ 594180 h 1067075"/>
                  <a:gd name="connsiteX0" fmla="*/ 145120 w 266323"/>
                  <a:gd name="connsiteY0" fmla="*/ 0 h 1050406"/>
                  <a:gd name="connsiteX1" fmla="*/ 237132 w 266323"/>
                  <a:gd name="connsiteY1" fmla="*/ 208106 h 1050406"/>
                  <a:gd name="connsiteX2" fmla="*/ 265311 w 266323"/>
                  <a:gd name="connsiteY2" fmla="*/ 591799 h 1050406"/>
                  <a:gd name="connsiteX3" fmla="*/ 235437 w 266323"/>
                  <a:gd name="connsiteY3" fmla="*/ 1038577 h 1050406"/>
                  <a:gd name="connsiteX4" fmla="*/ 147518 w 266323"/>
                  <a:gd name="connsiteY4" fmla="*/ 999579 h 1050406"/>
                  <a:gd name="connsiteX5" fmla="*/ 74056 w 266323"/>
                  <a:gd name="connsiteY5" fmla="*/ 780424 h 1050406"/>
                  <a:gd name="connsiteX6" fmla="*/ 438 w 266323"/>
                  <a:gd name="connsiteY6" fmla="*/ 577511 h 1050406"/>
                  <a:gd name="connsiteX0" fmla="*/ 145120 w 266323"/>
                  <a:gd name="connsiteY0" fmla="*/ 882 h 1051288"/>
                  <a:gd name="connsiteX1" fmla="*/ 237132 w 266323"/>
                  <a:gd name="connsiteY1" fmla="*/ 208988 h 1051288"/>
                  <a:gd name="connsiteX2" fmla="*/ 265311 w 266323"/>
                  <a:gd name="connsiteY2" fmla="*/ 592681 h 1051288"/>
                  <a:gd name="connsiteX3" fmla="*/ 235437 w 266323"/>
                  <a:gd name="connsiteY3" fmla="*/ 1039459 h 1051288"/>
                  <a:gd name="connsiteX4" fmla="*/ 147518 w 266323"/>
                  <a:gd name="connsiteY4" fmla="*/ 1000461 h 1051288"/>
                  <a:gd name="connsiteX5" fmla="*/ 74056 w 266323"/>
                  <a:gd name="connsiteY5" fmla="*/ 781306 h 1051288"/>
                  <a:gd name="connsiteX6" fmla="*/ 438 w 266323"/>
                  <a:gd name="connsiteY6" fmla="*/ 578393 h 1051288"/>
                  <a:gd name="connsiteX0" fmla="*/ 145120 w 266323"/>
                  <a:gd name="connsiteY0" fmla="*/ 0 h 1050406"/>
                  <a:gd name="connsiteX1" fmla="*/ 237132 w 266323"/>
                  <a:gd name="connsiteY1" fmla="*/ 208106 h 1050406"/>
                  <a:gd name="connsiteX2" fmla="*/ 265311 w 266323"/>
                  <a:gd name="connsiteY2" fmla="*/ 591799 h 1050406"/>
                  <a:gd name="connsiteX3" fmla="*/ 235437 w 266323"/>
                  <a:gd name="connsiteY3" fmla="*/ 1038577 h 1050406"/>
                  <a:gd name="connsiteX4" fmla="*/ 147518 w 266323"/>
                  <a:gd name="connsiteY4" fmla="*/ 999579 h 1050406"/>
                  <a:gd name="connsiteX5" fmla="*/ 74056 w 266323"/>
                  <a:gd name="connsiteY5" fmla="*/ 780424 h 1050406"/>
                  <a:gd name="connsiteX6" fmla="*/ 438 w 266323"/>
                  <a:gd name="connsiteY6" fmla="*/ 577511 h 1050406"/>
                  <a:gd name="connsiteX0" fmla="*/ 149453 w 270656"/>
                  <a:gd name="connsiteY0" fmla="*/ 0 h 1050406"/>
                  <a:gd name="connsiteX1" fmla="*/ 241465 w 270656"/>
                  <a:gd name="connsiteY1" fmla="*/ 208106 h 1050406"/>
                  <a:gd name="connsiteX2" fmla="*/ 269644 w 270656"/>
                  <a:gd name="connsiteY2" fmla="*/ 591799 h 1050406"/>
                  <a:gd name="connsiteX3" fmla="*/ 239770 w 270656"/>
                  <a:gd name="connsiteY3" fmla="*/ 1038577 h 1050406"/>
                  <a:gd name="connsiteX4" fmla="*/ 151851 w 270656"/>
                  <a:gd name="connsiteY4" fmla="*/ 999579 h 1050406"/>
                  <a:gd name="connsiteX5" fmla="*/ 78389 w 270656"/>
                  <a:gd name="connsiteY5" fmla="*/ 780424 h 1050406"/>
                  <a:gd name="connsiteX6" fmla="*/ 413 w 270656"/>
                  <a:gd name="connsiteY6" fmla="*/ 579892 h 1050406"/>
                  <a:gd name="connsiteX0" fmla="*/ 149453 w 270656"/>
                  <a:gd name="connsiteY0" fmla="*/ 0 h 1050406"/>
                  <a:gd name="connsiteX1" fmla="*/ 241465 w 270656"/>
                  <a:gd name="connsiteY1" fmla="*/ 208106 h 1050406"/>
                  <a:gd name="connsiteX2" fmla="*/ 269644 w 270656"/>
                  <a:gd name="connsiteY2" fmla="*/ 591799 h 1050406"/>
                  <a:gd name="connsiteX3" fmla="*/ 239770 w 270656"/>
                  <a:gd name="connsiteY3" fmla="*/ 1038577 h 1050406"/>
                  <a:gd name="connsiteX4" fmla="*/ 151851 w 270656"/>
                  <a:gd name="connsiteY4" fmla="*/ 999579 h 1050406"/>
                  <a:gd name="connsiteX5" fmla="*/ 78389 w 270656"/>
                  <a:gd name="connsiteY5" fmla="*/ 780424 h 1050406"/>
                  <a:gd name="connsiteX6" fmla="*/ 413 w 270656"/>
                  <a:gd name="connsiteY6" fmla="*/ 579892 h 1050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0656" h="1050406">
                    <a:moveTo>
                      <a:pt x="149453" y="0"/>
                    </a:moveTo>
                    <a:cubicBezTo>
                      <a:pt x="204040" y="195"/>
                      <a:pt x="223976" y="144398"/>
                      <a:pt x="241465" y="208106"/>
                    </a:cubicBezTo>
                    <a:cubicBezTo>
                      <a:pt x="258954" y="271814"/>
                      <a:pt x="269926" y="453387"/>
                      <a:pt x="269644" y="591799"/>
                    </a:cubicBezTo>
                    <a:cubicBezTo>
                      <a:pt x="269362" y="730211"/>
                      <a:pt x="279744" y="1011095"/>
                      <a:pt x="239770" y="1038577"/>
                    </a:cubicBezTo>
                    <a:cubicBezTo>
                      <a:pt x="199796" y="1066059"/>
                      <a:pt x="178748" y="1042605"/>
                      <a:pt x="151851" y="999579"/>
                    </a:cubicBezTo>
                    <a:cubicBezTo>
                      <a:pt x="124954" y="956554"/>
                      <a:pt x="103629" y="850372"/>
                      <a:pt x="78389" y="780424"/>
                    </a:cubicBezTo>
                    <a:cubicBezTo>
                      <a:pt x="53149" y="710476"/>
                      <a:pt x="-5480" y="636392"/>
                      <a:pt x="413" y="579892"/>
                    </a:cubicBezTo>
                  </a:path>
                </a:pathLst>
              </a:custGeom>
              <a:ln w="38100">
                <a:solidFill>
                  <a:schemeClr val="accent3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Abgerundetes Rechteck 14"/>
              <p:cNvSpPr/>
              <p:nvPr/>
            </p:nvSpPr>
            <p:spPr>
              <a:xfrm>
                <a:off x="2639183" y="2984439"/>
                <a:ext cx="77863" cy="80174"/>
              </a:xfrm>
              <a:prstGeom prst="roundRect">
                <a:avLst>
                  <a:gd name="adj" fmla="val 25842"/>
                </a:avLst>
              </a:prstGeom>
              <a:solidFill>
                <a:schemeClr val="accent6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Abgerundetes Rechteck 15"/>
              <p:cNvSpPr/>
              <p:nvPr/>
            </p:nvSpPr>
            <p:spPr>
              <a:xfrm>
                <a:off x="2760915" y="2954685"/>
                <a:ext cx="57793" cy="59508"/>
              </a:xfrm>
              <a:prstGeom prst="roundRect">
                <a:avLst>
                  <a:gd name="adj" fmla="val 25842"/>
                </a:avLst>
              </a:prstGeom>
              <a:solidFill>
                <a:schemeClr val="accent2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7" name="Gruppieren 16"/>
          <p:cNvGrpSpPr/>
          <p:nvPr/>
        </p:nvGrpSpPr>
        <p:grpSpPr>
          <a:xfrm>
            <a:off x="4971159" y="3375041"/>
            <a:ext cx="337181" cy="1050406"/>
            <a:chOff x="2869176" y="2459236"/>
            <a:chExt cx="337181" cy="1050406"/>
          </a:xfrm>
        </p:grpSpPr>
        <p:sp>
          <p:nvSpPr>
            <p:cNvPr id="18" name="Freihandform 17"/>
            <p:cNvSpPr/>
            <p:nvPr/>
          </p:nvSpPr>
          <p:spPr>
            <a:xfrm>
              <a:off x="2911157" y="2459236"/>
              <a:ext cx="295200" cy="1050406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0656" h="1050406">
                  <a:moveTo>
                    <a:pt x="149453" y="0"/>
                  </a:moveTo>
                  <a:cubicBezTo>
                    <a:pt x="204040" y="195"/>
                    <a:pt x="223976" y="144398"/>
                    <a:pt x="241465" y="208106"/>
                  </a:cubicBezTo>
                  <a:cubicBezTo>
                    <a:pt x="258954" y="271814"/>
                    <a:pt x="269926" y="453387"/>
                    <a:pt x="269644" y="591799"/>
                  </a:cubicBezTo>
                  <a:cubicBezTo>
                    <a:pt x="269362" y="730211"/>
                    <a:pt x="279744" y="1011095"/>
                    <a:pt x="239770" y="1038577"/>
                  </a:cubicBezTo>
                  <a:cubicBezTo>
                    <a:pt x="199796" y="1066059"/>
                    <a:pt x="178748" y="1042605"/>
                    <a:pt x="151851" y="999579"/>
                  </a:cubicBezTo>
                  <a:cubicBezTo>
                    <a:pt x="124954" y="956554"/>
                    <a:pt x="103629" y="850372"/>
                    <a:pt x="78389" y="780424"/>
                  </a:cubicBezTo>
                  <a:cubicBezTo>
                    <a:pt x="53149" y="710476"/>
                    <a:pt x="-5480" y="636392"/>
                    <a:pt x="413" y="579892"/>
                  </a:cubicBezTo>
                </a:path>
              </a:pathLst>
            </a:custGeom>
            <a:ln w="38100">
              <a:solidFill>
                <a:schemeClr val="accent3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Abgerundetes Rechteck 18"/>
            <p:cNvSpPr/>
            <p:nvPr/>
          </p:nvSpPr>
          <p:spPr>
            <a:xfrm>
              <a:off x="2869176" y="2986817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uppieren 19"/>
          <p:cNvGrpSpPr/>
          <p:nvPr/>
        </p:nvGrpSpPr>
        <p:grpSpPr>
          <a:xfrm>
            <a:off x="5176148" y="3375042"/>
            <a:ext cx="875619" cy="867657"/>
            <a:chOff x="3074165" y="2459237"/>
            <a:chExt cx="875619" cy="867657"/>
          </a:xfrm>
        </p:grpSpPr>
        <p:sp>
          <p:nvSpPr>
            <p:cNvPr id="21" name="Freihandform 20"/>
            <p:cNvSpPr/>
            <p:nvPr/>
          </p:nvSpPr>
          <p:spPr>
            <a:xfrm>
              <a:off x="3074165" y="2459237"/>
              <a:ext cx="725650" cy="867657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5316" h="867657">
                  <a:moveTo>
                    <a:pt x="0" y="0"/>
                  </a:moveTo>
                  <a:cubicBezTo>
                    <a:pt x="54587" y="195"/>
                    <a:pt x="70157" y="153923"/>
                    <a:pt x="81096" y="217631"/>
                  </a:cubicBezTo>
                  <a:cubicBezTo>
                    <a:pt x="94219" y="281339"/>
                    <a:pt x="126758" y="528546"/>
                    <a:pt x="159490" y="629899"/>
                  </a:cubicBezTo>
                  <a:cubicBezTo>
                    <a:pt x="192222" y="731252"/>
                    <a:pt x="220214" y="787563"/>
                    <a:pt x="277488" y="825747"/>
                  </a:cubicBezTo>
                  <a:cubicBezTo>
                    <a:pt x="334762" y="863931"/>
                    <a:pt x="429763" y="878550"/>
                    <a:pt x="503134" y="859006"/>
                  </a:cubicBezTo>
                  <a:cubicBezTo>
                    <a:pt x="567758" y="841792"/>
                    <a:pt x="615758" y="762600"/>
                    <a:pt x="665316" y="722768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Abgerundetes Rechteck 21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Abgerundetes Rechteck 22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uppieren 23"/>
          <p:cNvGrpSpPr/>
          <p:nvPr/>
        </p:nvGrpSpPr>
        <p:grpSpPr>
          <a:xfrm>
            <a:off x="6038565" y="3692010"/>
            <a:ext cx="890688" cy="804590"/>
            <a:chOff x="5656162" y="2776205"/>
            <a:chExt cx="890688" cy="804590"/>
          </a:xfrm>
        </p:grpSpPr>
        <p:sp>
          <p:nvSpPr>
            <p:cNvPr id="25" name="Abgerundetes Rechteck 24"/>
            <p:cNvSpPr/>
            <p:nvPr/>
          </p:nvSpPr>
          <p:spPr>
            <a:xfrm>
              <a:off x="5806102" y="3448049"/>
              <a:ext cx="36000" cy="13274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Abgerundetes Rechteck 25"/>
            <p:cNvSpPr/>
            <p:nvPr/>
          </p:nvSpPr>
          <p:spPr>
            <a:xfrm>
              <a:off x="6362142" y="3448049"/>
              <a:ext cx="36000" cy="132746"/>
            </a:xfrm>
            <a:prstGeom prst="round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Abgerundetes Rechteck 26"/>
            <p:cNvSpPr/>
            <p:nvPr/>
          </p:nvSpPr>
          <p:spPr>
            <a:xfrm>
              <a:off x="5656162" y="2776205"/>
              <a:ext cx="890688" cy="733438"/>
            </a:xfrm>
            <a:prstGeom prst="roundRect">
              <a:avLst>
                <a:gd name="adj" fmla="val 368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en-GB" sz="900" b="1" dirty="0" smtClean="0"/>
                <a:t>Measurement-</a:t>
              </a:r>
              <a:r>
                <a:rPr lang="de-AT" sz="900" b="1" dirty="0" smtClean="0"/>
                <a:t>box</a:t>
              </a:r>
              <a:endParaRPr lang="en-US" sz="900" b="1" dirty="0"/>
            </a:p>
          </p:txBody>
        </p:sp>
      </p:grpSp>
      <p:grpSp>
        <p:nvGrpSpPr>
          <p:cNvPr id="28" name="Gruppieren 27"/>
          <p:cNvGrpSpPr/>
          <p:nvPr/>
        </p:nvGrpSpPr>
        <p:grpSpPr>
          <a:xfrm>
            <a:off x="2255074" y="3237282"/>
            <a:ext cx="1648450" cy="1407309"/>
            <a:chOff x="2032289" y="2920283"/>
            <a:chExt cx="1648450" cy="1407309"/>
          </a:xfrm>
        </p:grpSpPr>
        <p:sp>
          <p:nvSpPr>
            <p:cNvPr id="29" name="Eckige Klammer rechts 28"/>
            <p:cNvSpPr/>
            <p:nvPr/>
          </p:nvSpPr>
          <p:spPr>
            <a:xfrm rot="5400000">
              <a:off x="2480359" y="3726092"/>
              <a:ext cx="153430" cy="1049570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Abgerundetes Rechteck 29"/>
            <p:cNvSpPr/>
            <p:nvPr/>
          </p:nvSpPr>
          <p:spPr>
            <a:xfrm>
              <a:off x="2836581" y="2920283"/>
              <a:ext cx="844158" cy="1259318"/>
            </a:xfrm>
            <a:prstGeom prst="roundRect">
              <a:avLst>
                <a:gd name="adj" fmla="val 607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de-AT" sz="1050" b="1" dirty="0" smtClean="0"/>
                <a:t>LV </a:t>
              </a:r>
              <a:r>
                <a:rPr lang="de-AT" sz="1050" b="1" dirty="0" err="1" smtClean="0"/>
                <a:t>Switchgear</a:t>
              </a:r>
              <a:endParaRPr lang="en-US" sz="1050" b="1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>
            <a:off x="431801" y="2978855"/>
            <a:ext cx="2182062" cy="1651152"/>
            <a:chOff x="209016" y="2661856"/>
            <a:chExt cx="2182062" cy="1651152"/>
          </a:xfrm>
        </p:grpSpPr>
        <p:sp>
          <p:nvSpPr>
            <p:cNvPr id="32" name="Rechteck 31"/>
            <p:cNvSpPr/>
            <p:nvPr/>
          </p:nvSpPr>
          <p:spPr>
            <a:xfrm>
              <a:off x="428110" y="3005138"/>
              <a:ext cx="1708051" cy="117446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rtlCol="0" anchor="b" anchorCtr="0"/>
            <a:lstStyle/>
            <a:p>
              <a:pPr algn="ctr"/>
              <a:r>
                <a:rPr lang="de-AT" sz="1050" b="1" dirty="0" smtClean="0">
                  <a:solidFill>
                    <a:schemeClr val="lt1"/>
                  </a:solidFill>
                </a:rPr>
                <a:t>MV/LV-Transformer</a:t>
              </a:r>
              <a:endParaRPr lang="en-US" sz="1050" b="1" dirty="0">
                <a:solidFill>
                  <a:schemeClr val="lt1"/>
                </a:solidFill>
              </a:endParaRPr>
            </a:p>
          </p:txBody>
        </p:sp>
        <p:sp>
          <p:nvSpPr>
            <p:cNvPr id="33" name="Gleichschenkliges Dreieck 32"/>
            <p:cNvSpPr/>
            <p:nvPr/>
          </p:nvSpPr>
          <p:spPr>
            <a:xfrm>
              <a:off x="209016" y="2661856"/>
              <a:ext cx="2182062" cy="385381"/>
            </a:xfrm>
            <a:prstGeom prst="triangle">
              <a:avLst/>
            </a:prstGeom>
            <a:solidFill>
              <a:schemeClr val="accent2">
                <a:lumMod val="75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Ellipse 33"/>
            <p:cNvSpPr/>
            <p:nvPr/>
          </p:nvSpPr>
          <p:spPr>
            <a:xfrm>
              <a:off x="879866" y="3374272"/>
              <a:ext cx="521072" cy="52107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dk1"/>
                </a:solidFill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1174640" y="3376018"/>
              <a:ext cx="521072" cy="521072"/>
            </a:xfrm>
            <a:prstGeom prst="ellipse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ihandform 35"/>
            <p:cNvSpPr/>
            <p:nvPr/>
          </p:nvSpPr>
          <p:spPr>
            <a:xfrm>
              <a:off x="1695713" y="3645363"/>
              <a:ext cx="336576" cy="550068"/>
            </a:xfrm>
            <a:custGeom>
              <a:avLst/>
              <a:gdLst>
                <a:gd name="connsiteX0" fmla="*/ 352425 w 352425"/>
                <a:gd name="connsiteY0" fmla="*/ 551115 h 551115"/>
                <a:gd name="connsiteX1" fmla="*/ 271463 w 352425"/>
                <a:gd name="connsiteY1" fmla="*/ 108203 h 551115"/>
                <a:gd name="connsiteX2" fmla="*/ 166688 w 352425"/>
                <a:gd name="connsiteY2" fmla="*/ 8190 h 551115"/>
                <a:gd name="connsiteX3" fmla="*/ 0 w 352425"/>
                <a:gd name="connsiteY3" fmla="*/ 12953 h 551115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2609"/>
                <a:gd name="connsiteY0" fmla="*/ 562182 h 562182"/>
                <a:gd name="connsiteX1" fmla="*/ 328613 w 352609"/>
                <a:gd name="connsiteY1" fmla="*/ 269289 h 562182"/>
                <a:gd name="connsiteX2" fmla="*/ 166688 w 352609"/>
                <a:gd name="connsiteY2" fmla="*/ 19257 h 562182"/>
                <a:gd name="connsiteX3" fmla="*/ 0 w 352609"/>
                <a:gd name="connsiteY3" fmla="*/ 24020 h 562182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3511"/>
                <a:gd name="connsiteY0" fmla="*/ 550767 h 550767"/>
                <a:gd name="connsiteX1" fmla="*/ 335757 w 353511"/>
                <a:gd name="connsiteY1" fmla="*/ 103093 h 550767"/>
                <a:gd name="connsiteX2" fmla="*/ 166688 w 353511"/>
                <a:gd name="connsiteY2" fmla="*/ 7842 h 550767"/>
                <a:gd name="connsiteX3" fmla="*/ 0 w 353511"/>
                <a:gd name="connsiteY3" fmla="*/ 12605 h 550767"/>
                <a:gd name="connsiteX0" fmla="*/ 352425 w 365299"/>
                <a:gd name="connsiteY0" fmla="*/ 538162 h 538162"/>
                <a:gd name="connsiteX1" fmla="*/ 335757 w 365299"/>
                <a:gd name="connsiteY1" fmla="*/ 90488 h 538162"/>
                <a:gd name="connsiteX2" fmla="*/ 0 w 365299"/>
                <a:gd name="connsiteY2" fmla="*/ 0 h 538162"/>
                <a:gd name="connsiteX0" fmla="*/ 352425 w 352425"/>
                <a:gd name="connsiteY0" fmla="*/ 539815 h 539815"/>
                <a:gd name="connsiteX1" fmla="*/ 302419 w 352425"/>
                <a:gd name="connsiteY1" fmla="*/ 51660 h 539815"/>
                <a:gd name="connsiteX2" fmla="*/ 0 w 352425"/>
                <a:gd name="connsiteY2" fmla="*/ 1653 h 539815"/>
                <a:gd name="connsiteX0" fmla="*/ 352425 w 352425"/>
                <a:gd name="connsiteY0" fmla="*/ 544202 h 544202"/>
                <a:gd name="connsiteX1" fmla="*/ 302419 w 352425"/>
                <a:gd name="connsiteY1" fmla="*/ 56047 h 544202"/>
                <a:gd name="connsiteX2" fmla="*/ 0 w 352425"/>
                <a:gd name="connsiteY2" fmla="*/ 6040 h 544202"/>
                <a:gd name="connsiteX0" fmla="*/ 352425 w 354444"/>
                <a:gd name="connsiteY0" fmla="*/ 538162 h 538162"/>
                <a:gd name="connsiteX1" fmla="*/ 316706 w 354444"/>
                <a:gd name="connsiteY1" fmla="*/ 76201 h 538162"/>
                <a:gd name="connsiteX2" fmla="*/ 0 w 354444"/>
                <a:gd name="connsiteY2" fmla="*/ 0 h 538162"/>
                <a:gd name="connsiteX0" fmla="*/ 352425 w 356377"/>
                <a:gd name="connsiteY0" fmla="*/ 538162 h 538162"/>
                <a:gd name="connsiteX1" fmla="*/ 316706 w 356377"/>
                <a:gd name="connsiteY1" fmla="*/ 76201 h 538162"/>
                <a:gd name="connsiteX2" fmla="*/ 0 w 356377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3311"/>
                <a:gd name="connsiteY0" fmla="*/ 538162 h 538162"/>
                <a:gd name="connsiteX1" fmla="*/ 309563 w 353311"/>
                <a:gd name="connsiteY1" fmla="*/ 57151 h 538162"/>
                <a:gd name="connsiteX2" fmla="*/ 0 w 353311"/>
                <a:gd name="connsiteY2" fmla="*/ 0 h 538162"/>
                <a:gd name="connsiteX0" fmla="*/ 350043 w 352097"/>
                <a:gd name="connsiteY0" fmla="*/ 558588 h 558588"/>
                <a:gd name="connsiteX1" fmla="*/ 309563 w 352097"/>
                <a:gd name="connsiteY1" fmla="*/ 60908 h 558588"/>
                <a:gd name="connsiteX2" fmla="*/ 0 w 352097"/>
                <a:gd name="connsiteY2" fmla="*/ 3757 h 558588"/>
                <a:gd name="connsiteX0" fmla="*/ 357187 w 357639"/>
                <a:gd name="connsiteY0" fmla="*/ 558588 h 558588"/>
                <a:gd name="connsiteX1" fmla="*/ 309563 w 357639"/>
                <a:gd name="connsiteY1" fmla="*/ 60908 h 558588"/>
                <a:gd name="connsiteX2" fmla="*/ 0 w 357639"/>
                <a:gd name="connsiteY2" fmla="*/ 3757 h 558588"/>
                <a:gd name="connsiteX0" fmla="*/ 354806 w 355697"/>
                <a:gd name="connsiteY0" fmla="*/ 558588 h 558588"/>
                <a:gd name="connsiteX1" fmla="*/ 309563 w 355697"/>
                <a:gd name="connsiteY1" fmla="*/ 60908 h 558588"/>
                <a:gd name="connsiteX2" fmla="*/ 0 w 355697"/>
                <a:gd name="connsiteY2" fmla="*/ 3757 h 558588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2425 w 353851"/>
                <a:gd name="connsiteY0" fmla="*/ 553561 h 553561"/>
                <a:gd name="connsiteX1" fmla="*/ 309563 w 353851"/>
                <a:gd name="connsiteY1" fmla="*/ 60644 h 553561"/>
                <a:gd name="connsiteX2" fmla="*/ 0 w 353851"/>
                <a:gd name="connsiteY2" fmla="*/ 3493 h 553561"/>
                <a:gd name="connsiteX0" fmla="*/ 352425 w 352425"/>
                <a:gd name="connsiteY0" fmla="*/ 553561 h 553561"/>
                <a:gd name="connsiteX1" fmla="*/ 309563 w 352425"/>
                <a:gd name="connsiteY1" fmla="*/ 60644 h 553561"/>
                <a:gd name="connsiteX2" fmla="*/ 0 w 352425"/>
                <a:gd name="connsiteY2" fmla="*/ 3493 h 553561"/>
                <a:gd name="connsiteX0" fmla="*/ 352425 w 352425"/>
                <a:gd name="connsiteY0" fmla="*/ 550854 h 550854"/>
                <a:gd name="connsiteX1" fmla="*/ 304800 w 352425"/>
                <a:gd name="connsiteY1" fmla="*/ 65081 h 550854"/>
                <a:gd name="connsiteX2" fmla="*/ 0 w 352425"/>
                <a:gd name="connsiteY2" fmla="*/ 786 h 550854"/>
                <a:gd name="connsiteX0" fmla="*/ 352425 w 352425"/>
                <a:gd name="connsiteY0" fmla="*/ 550068 h 550068"/>
                <a:gd name="connsiteX1" fmla="*/ 307181 w 352425"/>
                <a:gd name="connsiteY1" fmla="*/ 71439 h 550068"/>
                <a:gd name="connsiteX2" fmla="*/ 0 w 352425"/>
                <a:gd name="connsiteY2" fmla="*/ 0 h 55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2425" h="550068">
                  <a:moveTo>
                    <a:pt x="352425" y="550068"/>
                  </a:moveTo>
                  <a:cubicBezTo>
                    <a:pt x="346473" y="280987"/>
                    <a:pt x="365919" y="163117"/>
                    <a:pt x="307181" y="71439"/>
                  </a:cubicBezTo>
                  <a:cubicBezTo>
                    <a:pt x="248444" y="-20239"/>
                    <a:pt x="148531" y="6946"/>
                    <a:pt x="0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Eckige Klammer rechts 36"/>
            <p:cNvSpPr/>
            <p:nvPr/>
          </p:nvSpPr>
          <p:spPr>
            <a:xfrm rot="5400000" flipV="1">
              <a:off x="302417" y="4095335"/>
              <a:ext cx="133404" cy="301941"/>
            </a:xfrm>
            <a:prstGeom prst="rightBracket">
              <a:avLst>
                <a:gd name="adj" fmla="val 10549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ihandform 37"/>
            <p:cNvSpPr/>
            <p:nvPr/>
          </p:nvSpPr>
          <p:spPr>
            <a:xfrm flipH="1">
              <a:off x="519636" y="3645363"/>
              <a:ext cx="360230" cy="550068"/>
            </a:xfrm>
            <a:custGeom>
              <a:avLst/>
              <a:gdLst>
                <a:gd name="connsiteX0" fmla="*/ 352425 w 352425"/>
                <a:gd name="connsiteY0" fmla="*/ 551115 h 551115"/>
                <a:gd name="connsiteX1" fmla="*/ 271463 w 352425"/>
                <a:gd name="connsiteY1" fmla="*/ 108203 h 551115"/>
                <a:gd name="connsiteX2" fmla="*/ 166688 w 352425"/>
                <a:gd name="connsiteY2" fmla="*/ 8190 h 551115"/>
                <a:gd name="connsiteX3" fmla="*/ 0 w 352425"/>
                <a:gd name="connsiteY3" fmla="*/ 12953 h 551115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2609"/>
                <a:gd name="connsiteY0" fmla="*/ 562182 h 562182"/>
                <a:gd name="connsiteX1" fmla="*/ 328613 w 352609"/>
                <a:gd name="connsiteY1" fmla="*/ 269289 h 562182"/>
                <a:gd name="connsiteX2" fmla="*/ 166688 w 352609"/>
                <a:gd name="connsiteY2" fmla="*/ 19257 h 562182"/>
                <a:gd name="connsiteX3" fmla="*/ 0 w 352609"/>
                <a:gd name="connsiteY3" fmla="*/ 24020 h 562182"/>
                <a:gd name="connsiteX0" fmla="*/ 352425 w 352425"/>
                <a:gd name="connsiteY0" fmla="*/ 562182 h 562182"/>
                <a:gd name="connsiteX1" fmla="*/ 328613 w 352425"/>
                <a:gd name="connsiteY1" fmla="*/ 269289 h 562182"/>
                <a:gd name="connsiteX2" fmla="*/ 166688 w 352425"/>
                <a:gd name="connsiteY2" fmla="*/ 19257 h 562182"/>
                <a:gd name="connsiteX3" fmla="*/ 0 w 352425"/>
                <a:gd name="connsiteY3" fmla="*/ 24020 h 562182"/>
                <a:gd name="connsiteX0" fmla="*/ 352425 w 353511"/>
                <a:gd name="connsiteY0" fmla="*/ 550767 h 550767"/>
                <a:gd name="connsiteX1" fmla="*/ 335757 w 353511"/>
                <a:gd name="connsiteY1" fmla="*/ 103093 h 550767"/>
                <a:gd name="connsiteX2" fmla="*/ 166688 w 353511"/>
                <a:gd name="connsiteY2" fmla="*/ 7842 h 550767"/>
                <a:gd name="connsiteX3" fmla="*/ 0 w 353511"/>
                <a:gd name="connsiteY3" fmla="*/ 12605 h 550767"/>
                <a:gd name="connsiteX0" fmla="*/ 352425 w 365299"/>
                <a:gd name="connsiteY0" fmla="*/ 538162 h 538162"/>
                <a:gd name="connsiteX1" fmla="*/ 335757 w 365299"/>
                <a:gd name="connsiteY1" fmla="*/ 90488 h 538162"/>
                <a:gd name="connsiteX2" fmla="*/ 0 w 365299"/>
                <a:gd name="connsiteY2" fmla="*/ 0 h 538162"/>
                <a:gd name="connsiteX0" fmla="*/ 352425 w 352425"/>
                <a:gd name="connsiteY0" fmla="*/ 539815 h 539815"/>
                <a:gd name="connsiteX1" fmla="*/ 302419 w 352425"/>
                <a:gd name="connsiteY1" fmla="*/ 51660 h 539815"/>
                <a:gd name="connsiteX2" fmla="*/ 0 w 352425"/>
                <a:gd name="connsiteY2" fmla="*/ 1653 h 539815"/>
                <a:gd name="connsiteX0" fmla="*/ 352425 w 352425"/>
                <a:gd name="connsiteY0" fmla="*/ 544202 h 544202"/>
                <a:gd name="connsiteX1" fmla="*/ 302419 w 352425"/>
                <a:gd name="connsiteY1" fmla="*/ 56047 h 544202"/>
                <a:gd name="connsiteX2" fmla="*/ 0 w 352425"/>
                <a:gd name="connsiteY2" fmla="*/ 6040 h 544202"/>
                <a:gd name="connsiteX0" fmla="*/ 352425 w 354444"/>
                <a:gd name="connsiteY0" fmla="*/ 538162 h 538162"/>
                <a:gd name="connsiteX1" fmla="*/ 316706 w 354444"/>
                <a:gd name="connsiteY1" fmla="*/ 76201 h 538162"/>
                <a:gd name="connsiteX2" fmla="*/ 0 w 354444"/>
                <a:gd name="connsiteY2" fmla="*/ 0 h 538162"/>
                <a:gd name="connsiteX0" fmla="*/ 352425 w 356377"/>
                <a:gd name="connsiteY0" fmla="*/ 538162 h 538162"/>
                <a:gd name="connsiteX1" fmla="*/ 316706 w 356377"/>
                <a:gd name="connsiteY1" fmla="*/ 76201 h 538162"/>
                <a:gd name="connsiteX2" fmla="*/ 0 w 356377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292894 w 352425"/>
                <a:gd name="connsiteY1" fmla="*/ 78582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2425"/>
                <a:gd name="connsiteY0" fmla="*/ 538162 h 538162"/>
                <a:gd name="connsiteX1" fmla="*/ 300038 w 352425"/>
                <a:gd name="connsiteY1" fmla="*/ 69057 h 538162"/>
                <a:gd name="connsiteX2" fmla="*/ 0 w 352425"/>
                <a:gd name="connsiteY2" fmla="*/ 0 h 538162"/>
                <a:gd name="connsiteX0" fmla="*/ 352425 w 353311"/>
                <a:gd name="connsiteY0" fmla="*/ 538162 h 538162"/>
                <a:gd name="connsiteX1" fmla="*/ 309563 w 353311"/>
                <a:gd name="connsiteY1" fmla="*/ 57151 h 538162"/>
                <a:gd name="connsiteX2" fmla="*/ 0 w 353311"/>
                <a:gd name="connsiteY2" fmla="*/ 0 h 538162"/>
                <a:gd name="connsiteX0" fmla="*/ 350043 w 352097"/>
                <a:gd name="connsiteY0" fmla="*/ 558588 h 558588"/>
                <a:gd name="connsiteX1" fmla="*/ 309563 w 352097"/>
                <a:gd name="connsiteY1" fmla="*/ 60908 h 558588"/>
                <a:gd name="connsiteX2" fmla="*/ 0 w 352097"/>
                <a:gd name="connsiteY2" fmla="*/ 3757 h 558588"/>
                <a:gd name="connsiteX0" fmla="*/ 357187 w 357639"/>
                <a:gd name="connsiteY0" fmla="*/ 558588 h 558588"/>
                <a:gd name="connsiteX1" fmla="*/ 309563 w 357639"/>
                <a:gd name="connsiteY1" fmla="*/ 60908 h 558588"/>
                <a:gd name="connsiteX2" fmla="*/ 0 w 357639"/>
                <a:gd name="connsiteY2" fmla="*/ 3757 h 558588"/>
                <a:gd name="connsiteX0" fmla="*/ 354806 w 355697"/>
                <a:gd name="connsiteY0" fmla="*/ 558588 h 558588"/>
                <a:gd name="connsiteX1" fmla="*/ 309563 w 355697"/>
                <a:gd name="connsiteY1" fmla="*/ 60908 h 558588"/>
                <a:gd name="connsiteX2" fmla="*/ 0 w 355697"/>
                <a:gd name="connsiteY2" fmla="*/ 3757 h 558588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4806 w 355697"/>
                <a:gd name="connsiteY0" fmla="*/ 553561 h 553561"/>
                <a:gd name="connsiteX1" fmla="*/ 309563 w 355697"/>
                <a:gd name="connsiteY1" fmla="*/ 60644 h 553561"/>
                <a:gd name="connsiteX2" fmla="*/ 0 w 355697"/>
                <a:gd name="connsiteY2" fmla="*/ 3493 h 553561"/>
                <a:gd name="connsiteX0" fmla="*/ 352425 w 353851"/>
                <a:gd name="connsiteY0" fmla="*/ 553561 h 553561"/>
                <a:gd name="connsiteX1" fmla="*/ 309563 w 353851"/>
                <a:gd name="connsiteY1" fmla="*/ 60644 h 553561"/>
                <a:gd name="connsiteX2" fmla="*/ 0 w 353851"/>
                <a:gd name="connsiteY2" fmla="*/ 3493 h 553561"/>
                <a:gd name="connsiteX0" fmla="*/ 352425 w 352425"/>
                <a:gd name="connsiteY0" fmla="*/ 553561 h 553561"/>
                <a:gd name="connsiteX1" fmla="*/ 309563 w 352425"/>
                <a:gd name="connsiteY1" fmla="*/ 60644 h 553561"/>
                <a:gd name="connsiteX2" fmla="*/ 0 w 352425"/>
                <a:gd name="connsiteY2" fmla="*/ 3493 h 553561"/>
                <a:gd name="connsiteX0" fmla="*/ 352425 w 352425"/>
                <a:gd name="connsiteY0" fmla="*/ 550854 h 550854"/>
                <a:gd name="connsiteX1" fmla="*/ 304800 w 352425"/>
                <a:gd name="connsiteY1" fmla="*/ 65081 h 550854"/>
                <a:gd name="connsiteX2" fmla="*/ 0 w 352425"/>
                <a:gd name="connsiteY2" fmla="*/ 786 h 550854"/>
                <a:gd name="connsiteX0" fmla="*/ 352425 w 352425"/>
                <a:gd name="connsiteY0" fmla="*/ 550068 h 550068"/>
                <a:gd name="connsiteX1" fmla="*/ 307181 w 352425"/>
                <a:gd name="connsiteY1" fmla="*/ 71439 h 550068"/>
                <a:gd name="connsiteX2" fmla="*/ 0 w 352425"/>
                <a:gd name="connsiteY2" fmla="*/ 0 h 55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52425" h="550068">
                  <a:moveTo>
                    <a:pt x="352425" y="550068"/>
                  </a:moveTo>
                  <a:cubicBezTo>
                    <a:pt x="346473" y="280987"/>
                    <a:pt x="365919" y="163117"/>
                    <a:pt x="307181" y="71439"/>
                  </a:cubicBezTo>
                  <a:cubicBezTo>
                    <a:pt x="248444" y="-20239"/>
                    <a:pt x="148531" y="6946"/>
                    <a:pt x="0" y="0"/>
                  </a:cubicBez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9" name="Gruppieren 38"/>
          <p:cNvGrpSpPr/>
          <p:nvPr/>
        </p:nvGrpSpPr>
        <p:grpSpPr>
          <a:xfrm>
            <a:off x="6942317" y="3967977"/>
            <a:ext cx="730363" cy="427910"/>
            <a:chOff x="3219421" y="3052172"/>
            <a:chExt cx="730363" cy="427910"/>
          </a:xfrm>
        </p:grpSpPr>
        <p:sp>
          <p:nvSpPr>
            <p:cNvPr id="40" name="Freihandform 39"/>
            <p:cNvSpPr/>
            <p:nvPr/>
          </p:nvSpPr>
          <p:spPr>
            <a:xfrm>
              <a:off x="3219421" y="3052172"/>
              <a:ext cx="580394" cy="427910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  <a:gd name="connsiteX0" fmla="*/ 0 w 665316"/>
                <a:gd name="connsiteY0" fmla="*/ 0 h 878448"/>
                <a:gd name="connsiteX1" fmla="*/ 81096 w 665316"/>
                <a:gd name="connsiteY1" fmla="*/ 217631 h 878448"/>
                <a:gd name="connsiteX2" fmla="*/ 159490 w 665316"/>
                <a:gd name="connsiteY2" fmla="*/ 629899 h 878448"/>
                <a:gd name="connsiteX3" fmla="*/ 321153 w 665316"/>
                <a:gd name="connsiteY3" fmla="*/ 854322 h 878448"/>
                <a:gd name="connsiteX4" fmla="*/ 503134 w 665316"/>
                <a:gd name="connsiteY4" fmla="*/ 859006 h 878448"/>
                <a:gd name="connsiteX5" fmla="*/ 665316 w 665316"/>
                <a:gd name="connsiteY5" fmla="*/ 722768 h 878448"/>
                <a:gd name="connsiteX0" fmla="*/ 0 w 665316"/>
                <a:gd name="connsiteY0" fmla="*/ 0 h 875338"/>
                <a:gd name="connsiteX1" fmla="*/ 81096 w 665316"/>
                <a:gd name="connsiteY1" fmla="*/ 217631 h 875338"/>
                <a:gd name="connsiteX2" fmla="*/ 224987 w 665316"/>
                <a:gd name="connsiteY2" fmla="*/ 677524 h 875338"/>
                <a:gd name="connsiteX3" fmla="*/ 321153 w 665316"/>
                <a:gd name="connsiteY3" fmla="*/ 854322 h 875338"/>
                <a:gd name="connsiteX4" fmla="*/ 503134 w 665316"/>
                <a:gd name="connsiteY4" fmla="*/ 859006 h 875338"/>
                <a:gd name="connsiteX5" fmla="*/ 665316 w 665316"/>
                <a:gd name="connsiteY5" fmla="*/ 722768 h 875338"/>
                <a:gd name="connsiteX0" fmla="*/ 0 w 665316"/>
                <a:gd name="connsiteY0" fmla="*/ 0 h 875338"/>
                <a:gd name="connsiteX1" fmla="*/ 224987 w 665316"/>
                <a:gd name="connsiteY1" fmla="*/ 677524 h 875338"/>
                <a:gd name="connsiteX2" fmla="*/ 321153 w 665316"/>
                <a:gd name="connsiteY2" fmla="*/ 854322 h 875338"/>
                <a:gd name="connsiteX3" fmla="*/ 503134 w 665316"/>
                <a:gd name="connsiteY3" fmla="*/ 859006 h 875338"/>
                <a:gd name="connsiteX4" fmla="*/ 665316 w 665316"/>
                <a:gd name="connsiteY4" fmla="*/ 722768 h 875338"/>
                <a:gd name="connsiteX0" fmla="*/ 0 w 532137"/>
                <a:gd name="connsiteY0" fmla="*/ 0 h 282406"/>
                <a:gd name="connsiteX1" fmla="*/ 91808 w 532137"/>
                <a:gd name="connsiteY1" fmla="*/ 84592 h 282406"/>
                <a:gd name="connsiteX2" fmla="*/ 187974 w 532137"/>
                <a:gd name="connsiteY2" fmla="*/ 261390 h 282406"/>
                <a:gd name="connsiteX3" fmla="*/ 369955 w 532137"/>
                <a:gd name="connsiteY3" fmla="*/ 266074 h 282406"/>
                <a:gd name="connsiteX4" fmla="*/ 532137 w 532137"/>
                <a:gd name="connsiteY4" fmla="*/ 129836 h 282406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760 h 279354"/>
                <a:gd name="connsiteX1" fmla="*/ 85258 w 532137"/>
                <a:gd name="connsiteY1" fmla="*/ 149646 h 279354"/>
                <a:gd name="connsiteX2" fmla="*/ 187974 w 532137"/>
                <a:gd name="connsiteY2" fmla="*/ 262150 h 279354"/>
                <a:gd name="connsiteX3" fmla="*/ 369955 w 532137"/>
                <a:gd name="connsiteY3" fmla="*/ 266834 h 279354"/>
                <a:gd name="connsiteX4" fmla="*/ 532137 w 532137"/>
                <a:gd name="connsiteY4" fmla="*/ 130596 h 27935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86379"/>
                <a:gd name="connsiteX1" fmla="*/ 85258 w 532137"/>
                <a:gd name="connsiteY1" fmla="*/ 148886 h 286379"/>
                <a:gd name="connsiteX2" fmla="*/ 187974 w 532137"/>
                <a:gd name="connsiteY2" fmla="*/ 275677 h 286379"/>
                <a:gd name="connsiteX3" fmla="*/ 369955 w 532137"/>
                <a:gd name="connsiteY3" fmla="*/ 266074 h 286379"/>
                <a:gd name="connsiteX4" fmla="*/ 532137 w 532137"/>
                <a:gd name="connsiteY4" fmla="*/ 129836 h 286379"/>
                <a:gd name="connsiteX0" fmla="*/ 0 w 532137"/>
                <a:gd name="connsiteY0" fmla="*/ 0 h 285340"/>
                <a:gd name="connsiteX1" fmla="*/ 85258 w 532137"/>
                <a:gd name="connsiteY1" fmla="*/ 148886 h 285340"/>
                <a:gd name="connsiteX2" fmla="*/ 187974 w 532137"/>
                <a:gd name="connsiteY2" fmla="*/ 275677 h 285340"/>
                <a:gd name="connsiteX3" fmla="*/ 369955 w 532137"/>
                <a:gd name="connsiteY3" fmla="*/ 266074 h 285340"/>
                <a:gd name="connsiteX4" fmla="*/ 532137 w 532137"/>
                <a:gd name="connsiteY4" fmla="*/ 129836 h 285340"/>
                <a:gd name="connsiteX0" fmla="*/ 0 w 532137"/>
                <a:gd name="connsiteY0" fmla="*/ 0 h 287377"/>
                <a:gd name="connsiteX1" fmla="*/ 85258 w 532137"/>
                <a:gd name="connsiteY1" fmla="*/ 148886 h 287377"/>
                <a:gd name="connsiteX2" fmla="*/ 187974 w 532137"/>
                <a:gd name="connsiteY2" fmla="*/ 275677 h 287377"/>
                <a:gd name="connsiteX3" fmla="*/ 378688 w 532137"/>
                <a:gd name="connsiteY3" fmla="*/ 268455 h 287377"/>
                <a:gd name="connsiteX4" fmla="*/ 532137 w 532137"/>
                <a:gd name="connsiteY4" fmla="*/ 129836 h 287377"/>
                <a:gd name="connsiteX0" fmla="*/ 0 w 532137"/>
                <a:gd name="connsiteY0" fmla="*/ 0 h 288461"/>
                <a:gd name="connsiteX1" fmla="*/ 85258 w 532137"/>
                <a:gd name="connsiteY1" fmla="*/ 148886 h 288461"/>
                <a:gd name="connsiteX2" fmla="*/ 187974 w 532137"/>
                <a:gd name="connsiteY2" fmla="*/ 275677 h 288461"/>
                <a:gd name="connsiteX3" fmla="*/ 378688 w 532137"/>
                <a:gd name="connsiteY3" fmla="*/ 270837 h 288461"/>
                <a:gd name="connsiteX4" fmla="*/ 532137 w 532137"/>
                <a:gd name="connsiteY4" fmla="*/ 129836 h 288461"/>
                <a:gd name="connsiteX0" fmla="*/ 0 w 532137"/>
                <a:gd name="connsiteY0" fmla="*/ 0 h 292242"/>
                <a:gd name="connsiteX1" fmla="*/ 85258 w 532137"/>
                <a:gd name="connsiteY1" fmla="*/ 148886 h 292242"/>
                <a:gd name="connsiteX2" fmla="*/ 187974 w 532137"/>
                <a:gd name="connsiteY2" fmla="*/ 275677 h 292242"/>
                <a:gd name="connsiteX3" fmla="*/ 378688 w 532137"/>
                <a:gd name="connsiteY3" fmla="*/ 277981 h 292242"/>
                <a:gd name="connsiteX4" fmla="*/ 532137 w 532137"/>
                <a:gd name="connsiteY4" fmla="*/ 129836 h 292242"/>
                <a:gd name="connsiteX0" fmla="*/ 0 w 532137"/>
                <a:gd name="connsiteY0" fmla="*/ 0 h 286624"/>
                <a:gd name="connsiteX1" fmla="*/ 85258 w 532137"/>
                <a:gd name="connsiteY1" fmla="*/ 148886 h 286624"/>
                <a:gd name="connsiteX2" fmla="*/ 187974 w 532137"/>
                <a:gd name="connsiteY2" fmla="*/ 275677 h 286624"/>
                <a:gd name="connsiteX3" fmla="*/ 378688 w 532137"/>
                <a:gd name="connsiteY3" fmla="*/ 277981 h 286624"/>
                <a:gd name="connsiteX4" fmla="*/ 532137 w 532137"/>
                <a:gd name="connsiteY4" fmla="*/ 129836 h 286624"/>
                <a:gd name="connsiteX0" fmla="*/ 0 w 532137"/>
                <a:gd name="connsiteY0" fmla="*/ 0 h 290452"/>
                <a:gd name="connsiteX1" fmla="*/ 85258 w 532137"/>
                <a:gd name="connsiteY1" fmla="*/ 148886 h 290452"/>
                <a:gd name="connsiteX2" fmla="*/ 187974 w 532137"/>
                <a:gd name="connsiteY2" fmla="*/ 275677 h 290452"/>
                <a:gd name="connsiteX3" fmla="*/ 378688 w 532137"/>
                <a:gd name="connsiteY3" fmla="*/ 277981 h 290452"/>
                <a:gd name="connsiteX4" fmla="*/ 532137 w 532137"/>
                <a:gd name="connsiteY4" fmla="*/ 129836 h 290452"/>
                <a:gd name="connsiteX0" fmla="*/ 0 w 532137"/>
                <a:gd name="connsiteY0" fmla="*/ 0 h 355503"/>
                <a:gd name="connsiteX1" fmla="*/ 85258 w 532137"/>
                <a:gd name="connsiteY1" fmla="*/ 148886 h 355503"/>
                <a:gd name="connsiteX2" fmla="*/ 222906 w 532137"/>
                <a:gd name="connsiteY2" fmla="*/ 351877 h 355503"/>
                <a:gd name="connsiteX3" fmla="*/ 378688 w 532137"/>
                <a:gd name="connsiteY3" fmla="*/ 277981 h 355503"/>
                <a:gd name="connsiteX4" fmla="*/ 532137 w 532137"/>
                <a:gd name="connsiteY4" fmla="*/ 129836 h 355503"/>
                <a:gd name="connsiteX0" fmla="*/ 0 w 532137"/>
                <a:gd name="connsiteY0" fmla="*/ 0 h 397910"/>
                <a:gd name="connsiteX1" fmla="*/ 85258 w 532137"/>
                <a:gd name="connsiteY1" fmla="*/ 148886 h 397910"/>
                <a:gd name="connsiteX2" fmla="*/ 222906 w 532137"/>
                <a:gd name="connsiteY2" fmla="*/ 351877 h 397910"/>
                <a:gd name="connsiteX3" fmla="*/ 407798 w 532137"/>
                <a:gd name="connsiteY3" fmla="*/ 392281 h 397910"/>
                <a:gd name="connsiteX4" fmla="*/ 532137 w 532137"/>
                <a:gd name="connsiteY4" fmla="*/ 129836 h 397910"/>
                <a:gd name="connsiteX0" fmla="*/ 0 w 532137"/>
                <a:gd name="connsiteY0" fmla="*/ 0 h 412589"/>
                <a:gd name="connsiteX1" fmla="*/ 85258 w 532137"/>
                <a:gd name="connsiteY1" fmla="*/ 148886 h 412589"/>
                <a:gd name="connsiteX2" fmla="*/ 205440 w 532137"/>
                <a:gd name="connsiteY2" fmla="*/ 389977 h 412589"/>
                <a:gd name="connsiteX3" fmla="*/ 407798 w 532137"/>
                <a:gd name="connsiteY3" fmla="*/ 392281 h 412589"/>
                <a:gd name="connsiteX4" fmla="*/ 532137 w 532137"/>
                <a:gd name="connsiteY4" fmla="*/ 129836 h 412589"/>
                <a:gd name="connsiteX0" fmla="*/ 0 w 532137"/>
                <a:gd name="connsiteY0" fmla="*/ 0 h 427232"/>
                <a:gd name="connsiteX1" fmla="*/ 85258 w 532137"/>
                <a:gd name="connsiteY1" fmla="*/ 148886 h 427232"/>
                <a:gd name="connsiteX2" fmla="*/ 205440 w 532137"/>
                <a:gd name="connsiteY2" fmla="*/ 389977 h 427232"/>
                <a:gd name="connsiteX3" fmla="*/ 407798 w 532137"/>
                <a:gd name="connsiteY3" fmla="*/ 417681 h 427232"/>
                <a:gd name="connsiteX4" fmla="*/ 532137 w 532137"/>
                <a:gd name="connsiteY4" fmla="*/ 129836 h 427232"/>
                <a:gd name="connsiteX0" fmla="*/ 0 w 532137"/>
                <a:gd name="connsiteY0" fmla="*/ 0 h 432580"/>
                <a:gd name="connsiteX1" fmla="*/ 85258 w 532137"/>
                <a:gd name="connsiteY1" fmla="*/ 148886 h 432580"/>
                <a:gd name="connsiteX2" fmla="*/ 205440 w 532137"/>
                <a:gd name="connsiteY2" fmla="*/ 389977 h 432580"/>
                <a:gd name="connsiteX3" fmla="*/ 372866 w 532137"/>
                <a:gd name="connsiteY3" fmla="*/ 424825 h 432580"/>
                <a:gd name="connsiteX4" fmla="*/ 532137 w 532137"/>
                <a:gd name="connsiteY4" fmla="*/ 129836 h 432580"/>
                <a:gd name="connsiteX0" fmla="*/ 0 w 532137"/>
                <a:gd name="connsiteY0" fmla="*/ 0 h 432580"/>
                <a:gd name="connsiteX1" fmla="*/ 85258 w 532137"/>
                <a:gd name="connsiteY1" fmla="*/ 148886 h 432580"/>
                <a:gd name="connsiteX2" fmla="*/ 205440 w 532137"/>
                <a:gd name="connsiteY2" fmla="*/ 389977 h 432580"/>
                <a:gd name="connsiteX3" fmla="*/ 372866 w 532137"/>
                <a:gd name="connsiteY3" fmla="*/ 424825 h 432580"/>
                <a:gd name="connsiteX4" fmla="*/ 532137 w 532137"/>
                <a:gd name="connsiteY4" fmla="*/ 129836 h 432580"/>
                <a:gd name="connsiteX0" fmla="*/ 0 w 532137"/>
                <a:gd name="connsiteY0" fmla="*/ 0 h 425561"/>
                <a:gd name="connsiteX1" fmla="*/ 85258 w 532137"/>
                <a:gd name="connsiteY1" fmla="*/ 148886 h 425561"/>
                <a:gd name="connsiteX2" fmla="*/ 205440 w 532137"/>
                <a:gd name="connsiteY2" fmla="*/ 389977 h 425561"/>
                <a:gd name="connsiteX3" fmla="*/ 370682 w 532137"/>
                <a:gd name="connsiteY3" fmla="*/ 415300 h 425561"/>
                <a:gd name="connsiteX4" fmla="*/ 532137 w 532137"/>
                <a:gd name="connsiteY4" fmla="*/ 129836 h 425561"/>
                <a:gd name="connsiteX0" fmla="*/ 0 w 532137"/>
                <a:gd name="connsiteY0" fmla="*/ 0 h 425561"/>
                <a:gd name="connsiteX1" fmla="*/ 85258 w 532137"/>
                <a:gd name="connsiteY1" fmla="*/ 148886 h 425561"/>
                <a:gd name="connsiteX2" fmla="*/ 205440 w 532137"/>
                <a:gd name="connsiteY2" fmla="*/ 389977 h 425561"/>
                <a:gd name="connsiteX3" fmla="*/ 370682 w 532137"/>
                <a:gd name="connsiteY3" fmla="*/ 415300 h 425561"/>
                <a:gd name="connsiteX4" fmla="*/ 532137 w 532137"/>
                <a:gd name="connsiteY4" fmla="*/ 129836 h 425561"/>
                <a:gd name="connsiteX0" fmla="*/ 0 w 532137"/>
                <a:gd name="connsiteY0" fmla="*/ 0 h 424540"/>
                <a:gd name="connsiteX1" fmla="*/ 85258 w 532137"/>
                <a:gd name="connsiteY1" fmla="*/ 148886 h 424540"/>
                <a:gd name="connsiteX2" fmla="*/ 205440 w 532137"/>
                <a:gd name="connsiteY2" fmla="*/ 389977 h 424540"/>
                <a:gd name="connsiteX3" fmla="*/ 370682 w 532137"/>
                <a:gd name="connsiteY3" fmla="*/ 415300 h 424540"/>
                <a:gd name="connsiteX4" fmla="*/ 532137 w 532137"/>
                <a:gd name="connsiteY4" fmla="*/ 129836 h 424540"/>
                <a:gd name="connsiteX0" fmla="*/ 0 w 532137"/>
                <a:gd name="connsiteY0" fmla="*/ 0 h 427910"/>
                <a:gd name="connsiteX1" fmla="*/ 85258 w 532137"/>
                <a:gd name="connsiteY1" fmla="*/ 148886 h 427910"/>
                <a:gd name="connsiteX2" fmla="*/ 205440 w 532137"/>
                <a:gd name="connsiteY2" fmla="*/ 389977 h 427910"/>
                <a:gd name="connsiteX3" fmla="*/ 379415 w 532137"/>
                <a:gd name="connsiteY3" fmla="*/ 420062 h 427910"/>
                <a:gd name="connsiteX4" fmla="*/ 532137 w 532137"/>
                <a:gd name="connsiteY4" fmla="*/ 129836 h 4279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2137" h="427910">
                  <a:moveTo>
                    <a:pt x="0" y="0"/>
                  </a:moveTo>
                  <a:cubicBezTo>
                    <a:pt x="62155" y="3039"/>
                    <a:pt x="64117" y="83890"/>
                    <a:pt x="85258" y="148886"/>
                  </a:cubicBezTo>
                  <a:cubicBezTo>
                    <a:pt x="106399" y="213882"/>
                    <a:pt x="156414" y="344781"/>
                    <a:pt x="205440" y="389977"/>
                  </a:cubicBezTo>
                  <a:cubicBezTo>
                    <a:pt x="254466" y="435173"/>
                    <a:pt x="295127" y="432462"/>
                    <a:pt x="379415" y="420062"/>
                  </a:cubicBezTo>
                  <a:cubicBezTo>
                    <a:pt x="472421" y="383798"/>
                    <a:pt x="482579" y="169668"/>
                    <a:pt x="532137" y="129836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Abgerundetes Rechteck 40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Abgerundetes Rechteck 41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7659478" y="3573640"/>
            <a:ext cx="1280316" cy="922960"/>
            <a:chOff x="5815780" y="3256641"/>
            <a:chExt cx="1280316" cy="922960"/>
          </a:xfrm>
        </p:grpSpPr>
        <p:sp>
          <p:nvSpPr>
            <p:cNvPr id="44" name="Abgerundetes Rechteck 43"/>
            <p:cNvSpPr/>
            <p:nvPr/>
          </p:nvSpPr>
          <p:spPr>
            <a:xfrm rot="-900000">
              <a:off x="6945840" y="3499617"/>
              <a:ext cx="146446" cy="76081"/>
            </a:xfrm>
            <a:prstGeom prst="roundRect">
              <a:avLst>
                <a:gd name="adj" fmla="val 32879"/>
              </a:avLst>
            </a:prstGeom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Abgerundetes Rechteck 44"/>
            <p:cNvSpPr/>
            <p:nvPr/>
          </p:nvSpPr>
          <p:spPr>
            <a:xfrm rot="900000">
              <a:off x="5819334" y="3499616"/>
              <a:ext cx="146446" cy="76081"/>
            </a:xfrm>
            <a:prstGeom prst="roundRect">
              <a:avLst>
                <a:gd name="adj" fmla="val 32879"/>
              </a:avLst>
            </a:prstGeom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6" name="Gruppieren 45"/>
            <p:cNvGrpSpPr/>
            <p:nvPr/>
          </p:nvGrpSpPr>
          <p:grpSpPr>
            <a:xfrm>
              <a:off x="5815780" y="3256641"/>
              <a:ext cx="1280316" cy="922960"/>
              <a:chOff x="1559108" y="1583389"/>
              <a:chExt cx="1280316" cy="922960"/>
            </a:xfrm>
          </p:grpSpPr>
          <p:sp>
            <p:nvSpPr>
              <p:cNvPr id="47" name="Abgerundetes Rechteck 46"/>
              <p:cNvSpPr/>
              <p:nvPr/>
            </p:nvSpPr>
            <p:spPr>
              <a:xfrm>
                <a:off x="1627082" y="2256275"/>
                <a:ext cx="157268" cy="250074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Abgerundetes Rechteck 47"/>
              <p:cNvSpPr/>
              <p:nvPr/>
            </p:nvSpPr>
            <p:spPr>
              <a:xfrm>
                <a:off x="2615476" y="2256275"/>
                <a:ext cx="157268" cy="250074"/>
              </a:xfrm>
              <a:prstGeom prst="round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Abgerundetes Rechteck 48"/>
              <p:cNvSpPr/>
              <p:nvPr/>
            </p:nvSpPr>
            <p:spPr>
              <a:xfrm>
                <a:off x="1559108" y="1963302"/>
                <a:ext cx="1280316" cy="369251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100" b="1" dirty="0" smtClean="0"/>
                  <a:t>E-Car</a:t>
                </a:r>
                <a:endParaRPr lang="en-US" sz="1100" b="1" dirty="0"/>
              </a:p>
            </p:txBody>
          </p:sp>
          <p:sp>
            <p:nvSpPr>
              <p:cNvPr id="50" name="Ellipse 49"/>
              <p:cNvSpPr/>
              <p:nvPr/>
            </p:nvSpPr>
            <p:spPr>
              <a:xfrm>
                <a:off x="1614374" y="2021405"/>
                <a:ext cx="182683" cy="18268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Trapezoid 50"/>
              <p:cNvSpPr/>
              <p:nvPr/>
            </p:nvSpPr>
            <p:spPr>
              <a:xfrm>
                <a:off x="1614790" y="1583389"/>
                <a:ext cx="1157954" cy="373894"/>
              </a:xfrm>
              <a:prstGeom prst="trapezoid">
                <a:avLst>
                  <a:gd name="adj" fmla="val 36125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rapezoid 51"/>
              <p:cNvSpPr/>
              <p:nvPr/>
            </p:nvSpPr>
            <p:spPr>
              <a:xfrm>
                <a:off x="1676190" y="1633445"/>
                <a:ext cx="1041247" cy="281539"/>
              </a:xfrm>
              <a:prstGeom prst="trapezoid">
                <a:avLst>
                  <a:gd name="adj" fmla="val 36125"/>
                </a:avLst>
              </a:prstGeom>
              <a:gradFill>
                <a:gsLst>
                  <a:gs pos="0">
                    <a:schemeClr val="bg1">
                      <a:lumMod val="65000"/>
                    </a:schemeClr>
                  </a:gs>
                  <a:gs pos="100000">
                    <a:schemeClr val="bg1">
                      <a:lumMod val="84000"/>
                      <a:lumOff val="16000"/>
                    </a:schemeClr>
                  </a:gs>
                </a:gsLst>
                <a:lin ang="2700000" scaled="0"/>
              </a:gra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Ellipse 52"/>
              <p:cNvSpPr/>
              <p:nvPr/>
            </p:nvSpPr>
            <p:spPr>
              <a:xfrm>
                <a:off x="2590061" y="2021405"/>
                <a:ext cx="182683" cy="182683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4" name="Gruppieren 53"/>
          <p:cNvGrpSpPr/>
          <p:nvPr/>
        </p:nvGrpSpPr>
        <p:grpSpPr>
          <a:xfrm flipH="1">
            <a:off x="6945872" y="3965540"/>
            <a:ext cx="465223" cy="617313"/>
            <a:chOff x="3523157" y="2635450"/>
            <a:chExt cx="464944" cy="617313"/>
          </a:xfrm>
        </p:grpSpPr>
        <p:sp>
          <p:nvSpPr>
            <p:cNvPr id="55" name="Freihandform 54"/>
            <p:cNvSpPr/>
            <p:nvPr/>
          </p:nvSpPr>
          <p:spPr>
            <a:xfrm>
              <a:off x="3523157" y="2635450"/>
              <a:ext cx="464944" cy="617313"/>
            </a:xfrm>
            <a:custGeom>
              <a:avLst/>
              <a:gdLst>
                <a:gd name="connsiteX0" fmla="*/ 382249 w 559256"/>
                <a:gd name="connsiteY0" fmla="*/ 0 h 547141"/>
                <a:gd name="connsiteX1" fmla="*/ 509666 w 559256"/>
                <a:gd name="connsiteY1" fmla="*/ 127416 h 547141"/>
                <a:gd name="connsiteX2" fmla="*/ 517161 w 559256"/>
                <a:gd name="connsiteY2" fmla="*/ 149902 h 547141"/>
                <a:gd name="connsiteX3" fmla="*/ 539646 w 559256"/>
                <a:gd name="connsiteY3" fmla="*/ 172387 h 547141"/>
                <a:gd name="connsiteX4" fmla="*/ 547141 w 559256"/>
                <a:gd name="connsiteY4" fmla="*/ 322289 h 547141"/>
                <a:gd name="connsiteX5" fmla="*/ 524656 w 559256"/>
                <a:gd name="connsiteY5" fmla="*/ 344774 h 547141"/>
                <a:gd name="connsiteX6" fmla="*/ 487181 w 559256"/>
                <a:gd name="connsiteY6" fmla="*/ 382249 h 547141"/>
                <a:gd name="connsiteX7" fmla="*/ 449705 w 559256"/>
                <a:gd name="connsiteY7" fmla="*/ 419725 h 547141"/>
                <a:gd name="connsiteX8" fmla="*/ 434715 w 559256"/>
                <a:gd name="connsiteY8" fmla="*/ 442210 h 547141"/>
                <a:gd name="connsiteX9" fmla="*/ 389744 w 559256"/>
                <a:gd name="connsiteY9" fmla="*/ 464695 h 547141"/>
                <a:gd name="connsiteX10" fmla="*/ 322289 w 559256"/>
                <a:gd name="connsiteY10" fmla="*/ 524656 h 547141"/>
                <a:gd name="connsiteX11" fmla="*/ 292308 w 559256"/>
                <a:gd name="connsiteY11" fmla="*/ 532151 h 547141"/>
                <a:gd name="connsiteX12" fmla="*/ 247338 w 559256"/>
                <a:gd name="connsiteY12" fmla="*/ 547141 h 547141"/>
                <a:gd name="connsiteX13" fmla="*/ 187377 w 559256"/>
                <a:gd name="connsiteY13" fmla="*/ 532151 h 547141"/>
                <a:gd name="connsiteX14" fmla="*/ 149902 w 559256"/>
                <a:gd name="connsiteY14" fmla="*/ 494675 h 547141"/>
                <a:gd name="connsiteX15" fmla="*/ 112426 w 559256"/>
                <a:gd name="connsiteY15" fmla="*/ 464695 h 547141"/>
                <a:gd name="connsiteX16" fmla="*/ 52466 w 559256"/>
                <a:gd name="connsiteY16" fmla="*/ 412230 h 547141"/>
                <a:gd name="connsiteX17" fmla="*/ 0 w 559256"/>
                <a:gd name="connsiteY17" fmla="*/ 382249 h 547141"/>
                <a:gd name="connsiteX18" fmla="*/ 0 w 559256"/>
                <a:gd name="connsiteY18" fmla="*/ 374754 h 547141"/>
                <a:gd name="connsiteX0" fmla="*/ 390577 w 567584"/>
                <a:gd name="connsiteY0" fmla="*/ 0 h 547141"/>
                <a:gd name="connsiteX1" fmla="*/ 517994 w 567584"/>
                <a:gd name="connsiteY1" fmla="*/ 127416 h 547141"/>
                <a:gd name="connsiteX2" fmla="*/ 525489 w 567584"/>
                <a:gd name="connsiteY2" fmla="*/ 149902 h 547141"/>
                <a:gd name="connsiteX3" fmla="*/ 547974 w 567584"/>
                <a:gd name="connsiteY3" fmla="*/ 172387 h 547141"/>
                <a:gd name="connsiteX4" fmla="*/ 555469 w 567584"/>
                <a:gd name="connsiteY4" fmla="*/ 322289 h 547141"/>
                <a:gd name="connsiteX5" fmla="*/ 532984 w 567584"/>
                <a:gd name="connsiteY5" fmla="*/ 344774 h 547141"/>
                <a:gd name="connsiteX6" fmla="*/ 495509 w 567584"/>
                <a:gd name="connsiteY6" fmla="*/ 382249 h 547141"/>
                <a:gd name="connsiteX7" fmla="*/ 458033 w 567584"/>
                <a:gd name="connsiteY7" fmla="*/ 419725 h 547141"/>
                <a:gd name="connsiteX8" fmla="*/ 443043 w 567584"/>
                <a:gd name="connsiteY8" fmla="*/ 442210 h 547141"/>
                <a:gd name="connsiteX9" fmla="*/ 398072 w 567584"/>
                <a:gd name="connsiteY9" fmla="*/ 464695 h 547141"/>
                <a:gd name="connsiteX10" fmla="*/ 330617 w 567584"/>
                <a:gd name="connsiteY10" fmla="*/ 524656 h 547141"/>
                <a:gd name="connsiteX11" fmla="*/ 300636 w 567584"/>
                <a:gd name="connsiteY11" fmla="*/ 532151 h 547141"/>
                <a:gd name="connsiteX12" fmla="*/ 255666 w 567584"/>
                <a:gd name="connsiteY12" fmla="*/ 547141 h 547141"/>
                <a:gd name="connsiteX13" fmla="*/ 195705 w 567584"/>
                <a:gd name="connsiteY13" fmla="*/ 532151 h 547141"/>
                <a:gd name="connsiteX14" fmla="*/ 158230 w 567584"/>
                <a:gd name="connsiteY14" fmla="*/ 494675 h 547141"/>
                <a:gd name="connsiteX15" fmla="*/ 120754 w 567584"/>
                <a:gd name="connsiteY15" fmla="*/ 464695 h 547141"/>
                <a:gd name="connsiteX16" fmla="*/ 8328 w 567584"/>
                <a:gd name="connsiteY16" fmla="*/ 382249 h 547141"/>
                <a:gd name="connsiteX17" fmla="*/ 8328 w 567584"/>
                <a:gd name="connsiteY17" fmla="*/ 374754 h 547141"/>
                <a:gd name="connsiteX0" fmla="*/ 393353 w 570360"/>
                <a:gd name="connsiteY0" fmla="*/ 0 h 547141"/>
                <a:gd name="connsiteX1" fmla="*/ 520770 w 570360"/>
                <a:gd name="connsiteY1" fmla="*/ 127416 h 547141"/>
                <a:gd name="connsiteX2" fmla="*/ 528265 w 570360"/>
                <a:gd name="connsiteY2" fmla="*/ 149902 h 547141"/>
                <a:gd name="connsiteX3" fmla="*/ 550750 w 570360"/>
                <a:gd name="connsiteY3" fmla="*/ 172387 h 547141"/>
                <a:gd name="connsiteX4" fmla="*/ 558245 w 570360"/>
                <a:gd name="connsiteY4" fmla="*/ 322289 h 547141"/>
                <a:gd name="connsiteX5" fmla="*/ 535760 w 570360"/>
                <a:gd name="connsiteY5" fmla="*/ 344774 h 547141"/>
                <a:gd name="connsiteX6" fmla="*/ 498285 w 570360"/>
                <a:gd name="connsiteY6" fmla="*/ 382249 h 547141"/>
                <a:gd name="connsiteX7" fmla="*/ 460809 w 570360"/>
                <a:gd name="connsiteY7" fmla="*/ 419725 h 547141"/>
                <a:gd name="connsiteX8" fmla="*/ 445819 w 570360"/>
                <a:gd name="connsiteY8" fmla="*/ 442210 h 547141"/>
                <a:gd name="connsiteX9" fmla="*/ 400848 w 570360"/>
                <a:gd name="connsiteY9" fmla="*/ 464695 h 547141"/>
                <a:gd name="connsiteX10" fmla="*/ 333393 w 570360"/>
                <a:gd name="connsiteY10" fmla="*/ 524656 h 547141"/>
                <a:gd name="connsiteX11" fmla="*/ 303412 w 570360"/>
                <a:gd name="connsiteY11" fmla="*/ 532151 h 547141"/>
                <a:gd name="connsiteX12" fmla="*/ 258442 w 570360"/>
                <a:gd name="connsiteY12" fmla="*/ 547141 h 547141"/>
                <a:gd name="connsiteX13" fmla="*/ 198481 w 570360"/>
                <a:gd name="connsiteY13" fmla="*/ 532151 h 547141"/>
                <a:gd name="connsiteX14" fmla="*/ 161006 w 570360"/>
                <a:gd name="connsiteY14" fmla="*/ 494675 h 547141"/>
                <a:gd name="connsiteX15" fmla="*/ 11104 w 570360"/>
                <a:gd name="connsiteY15" fmla="*/ 382249 h 547141"/>
                <a:gd name="connsiteX16" fmla="*/ 11104 w 570360"/>
                <a:gd name="connsiteY16" fmla="*/ 374754 h 547141"/>
                <a:gd name="connsiteX0" fmla="*/ 393353 w 570360"/>
                <a:gd name="connsiteY0" fmla="*/ 0 h 548522"/>
                <a:gd name="connsiteX1" fmla="*/ 520770 w 570360"/>
                <a:gd name="connsiteY1" fmla="*/ 127416 h 548522"/>
                <a:gd name="connsiteX2" fmla="*/ 528265 w 570360"/>
                <a:gd name="connsiteY2" fmla="*/ 149902 h 548522"/>
                <a:gd name="connsiteX3" fmla="*/ 550750 w 570360"/>
                <a:gd name="connsiteY3" fmla="*/ 172387 h 548522"/>
                <a:gd name="connsiteX4" fmla="*/ 558245 w 570360"/>
                <a:gd name="connsiteY4" fmla="*/ 322289 h 548522"/>
                <a:gd name="connsiteX5" fmla="*/ 535760 w 570360"/>
                <a:gd name="connsiteY5" fmla="*/ 344774 h 548522"/>
                <a:gd name="connsiteX6" fmla="*/ 498285 w 570360"/>
                <a:gd name="connsiteY6" fmla="*/ 382249 h 548522"/>
                <a:gd name="connsiteX7" fmla="*/ 460809 w 570360"/>
                <a:gd name="connsiteY7" fmla="*/ 419725 h 548522"/>
                <a:gd name="connsiteX8" fmla="*/ 445819 w 570360"/>
                <a:gd name="connsiteY8" fmla="*/ 442210 h 548522"/>
                <a:gd name="connsiteX9" fmla="*/ 400848 w 570360"/>
                <a:gd name="connsiteY9" fmla="*/ 464695 h 548522"/>
                <a:gd name="connsiteX10" fmla="*/ 333393 w 570360"/>
                <a:gd name="connsiteY10" fmla="*/ 524656 h 548522"/>
                <a:gd name="connsiteX11" fmla="*/ 303412 w 570360"/>
                <a:gd name="connsiteY11" fmla="*/ 532151 h 548522"/>
                <a:gd name="connsiteX12" fmla="*/ 258442 w 570360"/>
                <a:gd name="connsiteY12" fmla="*/ 547141 h 548522"/>
                <a:gd name="connsiteX13" fmla="*/ 161006 w 570360"/>
                <a:gd name="connsiteY13" fmla="*/ 494675 h 548522"/>
                <a:gd name="connsiteX14" fmla="*/ 11104 w 570360"/>
                <a:gd name="connsiteY14" fmla="*/ 382249 h 548522"/>
                <a:gd name="connsiteX15" fmla="*/ 11104 w 570360"/>
                <a:gd name="connsiteY15" fmla="*/ 374754 h 548522"/>
                <a:gd name="connsiteX0" fmla="*/ 393353 w 570360"/>
                <a:gd name="connsiteY0" fmla="*/ 0 h 548190"/>
                <a:gd name="connsiteX1" fmla="*/ 520770 w 570360"/>
                <a:gd name="connsiteY1" fmla="*/ 127416 h 548190"/>
                <a:gd name="connsiteX2" fmla="*/ 528265 w 570360"/>
                <a:gd name="connsiteY2" fmla="*/ 149902 h 548190"/>
                <a:gd name="connsiteX3" fmla="*/ 550750 w 570360"/>
                <a:gd name="connsiteY3" fmla="*/ 172387 h 548190"/>
                <a:gd name="connsiteX4" fmla="*/ 558245 w 570360"/>
                <a:gd name="connsiteY4" fmla="*/ 322289 h 548190"/>
                <a:gd name="connsiteX5" fmla="*/ 535760 w 570360"/>
                <a:gd name="connsiteY5" fmla="*/ 344774 h 548190"/>
                <a:gd name="connsiteX6" fmla="*/ 498285 w 570360"/>
                <a:gd name="connsiteY6" fmla="*/ 382249 h 548190"/>
                <a:gd name="connsiteX7" fmla="*/ 460809 w 570360"/>
                <a:gd name="connsiteY7" fmla="*/ 419725 h 548190"/>
                <a:gd name="connsiteX8" fmla="*/ 445819 w 570360"/>
                <a:gd name="connsiteY8" fmla="*/ 442210 h 548190"/>
                <a:gd name="connsiteX9" fmla="*/ 400848 w 570360"/>
                <a:gd name="connsiteY9" fmla="*/ 464695 h 548190"/>
                <a:gd name="connsiteX10" fmla="*/ 333393 w 570360"/>
                <a:gd name="connsiteY10" fmla="*/ 524656 h 548190"/>
                <a:gd name="connsiteX11" fmla="*/ 258442 w 570360"/>
                <a:gd name="connsiteY11" fmla="*/ 547141 h 548190"/>
                <a:gd name="connsiteX12" fmla="*/ 161006 w 570360"/>
                <a:gd name="connsiteY12" fmla="*/ 494675 h 548190"/>
                <a:gd name="connsiteX13" fmla="*/ 11104 w 570360"/>
                <a:gd name="connsiteY13" fmla="*/ 382249 h 548190"/>
                <a:gd name="connsiteX14" fmla="*/ 11104 w 570360"/>
                <a:gd name="connsiteY14" fmla="*/ 374754 h 5481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45819 w 570360"/>
                <a:gd name="connsiteY8" fmla="*/ 442210 h 547690"/>
                <a:gd name="connsiteX9" fmla="*/ 400848 w 570360"/>
                <a:gd name="connsiteY9" fmla="*/ 464695 h 547690"/>
                <a:gd name="connsiteX10" fmla="*/ 258442 w 570360"/>
                <a:gd name="connsiteY10" fmla="*/ 547141 h 547690"/>
                <a:gd name="connsiteX11" fmla="*/ 161006 w 570360"/>
                <a:gd name="connsiteY11" fmla="*/ 494675 h 547690"/>
                <a:gd name="connsiteX12" fmla="*/ 11104 w 570360"/>
                <a:gd name="connsiteY12" fmla="*/ 382249 h 547690"/>
                <a:gd name="connsiteX13" fmla="*/ 11104 w 570360"/>
                <a:gd name="connsiteY13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60809 w 570360"/>
                <a:gd name="connsiteY7" fmla="*/ 419725 h 547690"/>
                <a:gd name="connsiteX8" fmla="*/ 400848 w 570360"/>
                <a:gd name="connsiteY8" fmla="*/ 464695 h 547690"/>
                <a:gd name="connsiteX9" fmla="*/ 258442 w 570360"/>
                <a:gd name="connsiteY9" fmla="*/ 547141 h 547690"/>
                <a:gd name="connsiteX10" fmla="*/ 161006 w 570360"/>
                <a:gd name="connsiteY10" fmla="*/ 494675 h 547690"/>
                <a:gd name="connsiteX11" fmla="*/ 11104 w 570360"/>
                <a:gd name="connsiteY11" fmla="*/ 382249 h 547690"/>
                <a:gd name="connsiteX12" fmla="*/ 11104 w 570360"/>
                <a:gd name="connsiteY12" fmla="*/ 374754 h 547690"/>
                <a:gd name="connsiteX0" fmla="*/ 393353 w 570360"/>
                <a:gd name="connsiteY0" fmla="*/ 0 h 547690"/>
                <a:gd name="connsiteX1" fmla="*/ 520770 w 570360"/>
                <a:gd name="connsiteY1" fmla="*/ 127416 h 547690"/>
                <a:gd name="connsiteX2" fmla="*/ 528265 w 570360"/>
                <a:gd name="connsiteY2" fmla="*/ 149902 h 547690"/>
                <a:gd name="connsiteX3" fmla="*/ 550750 w 570360"/>
                <a:gd name="connsiteY3" fmla="*/ 172387 h 547690"/>
                <a:gd name="connsiteX4" fmla="*/ 558245 w 570360"/>
                <a:gd name="connsiteY4" fmla="*/ 322289 h 547690"/>
                <a:gd name="connsiteX5" fmla="*/ 535760 w 570360"/>
                <a:gd name="connsiteY5" fmla="*/ 344774 h 547690"/>
                <a:gd name="connsiteX6" fmla="*/ 498285 w 570360"/>
                <a:gd name="connsiteY6" fmla="*/ 382249 h 547690"/>
                <a:gd name="connsiteX7" fmla="*/ 400848 w 570360"/>
                <a:gd name="connsiteY7" fmla="*/ 464695 h 547690"/>
                <a:gd name="connsiteX8" fmla="*/ 258442 w 570360"/>
                <a:gd name="connsiteY8" fmla="*/ 547141 h 547690"/>
                <a:gd name="connsiteX9" fmla="*/ 161006 w 570360"/>
                <a:gd name="connsiteY9" fmla="*/ 494675 h 547690"/>
                <a:gd name="connsiteX10" fmla="*/ 11104 w 570360"/>
                <a:gd name="connsiteY10" fmla="*/ 382249 h 547690"/>
                <a:gd name="connsiteX11" fmla="*/ 11104 w 570360"/>
                <a:gd name="connsiteY11" fmla="*/ 374754 h 547690"/>
                <a:gd name="connsiteX0" fmla="*/ 393353 w 565623"/>
                <a:gd name="connsiteY0" fmla="*/ 0 h 547690"/>
                <a:gd name="connsiteX1" fmla="*/ 520770 w 565623"/>
                <a:gd name="connsiteY1" fmla="*/ 127416 h 547690"/>
                <a:gd name="connsiteX2" fmla="*/ 528265 w 565623"/>
                <a:gd name="connsiteY2" fmla="*/ 149902 h 547690"/>
                <a:gd name="connsiteX3" fmla="*/ 550750 w 565623"/>
                <a:gd name="connsiteY3" fmla="*/ 172387 h 547690"/>
                <a:gd name="connsiteX4" fmla="*/ 558245 w 565623"/>
                <a:gd name="connsiteY4" fmla="*/ 322289 h 547690"/>
                <a:gd name="connsiteX5" fmla="*/ 498285 w 565623"/>
                <a:gd name="connsiteY5" fmla="*/ 382249 h 547690"/>
                <a:gd name="connsiteX6" fmla="*/ 400848 w 565623"/>
                <a:gd name="connsiteY6" fmla="*/ 464695 h 547690"/>
                <a:gd name="connsiteX7" fmla="*/ 258442 w 565623"/>
                <a:gd name="connsiteY7" fmla="*/ 547141 h 547690"/>
                <a:gd name="connsiteX8" fmla="*/ 161006 w 565623"/>
                <a:gd name="connsiteY8" fmla="*/ 494675 h 547690"/>
                <a:gd name="connsiteX9" fmla="*/ 11104 w 565623"/>
                <a:gd name="connsiteY9" fmla="*/ 382249 h 547690"/>
                <a:gd name="connsiteX10" fmla="*/ 11104 w 565623"/>
                <a:gd name="connsiteY10" fmla="*/ 374754 h 547690"/>
                <a:gd name="connsiteX0" fmla="*/ 393353 w 550750"/>
                <a:gd name="connsiteY0" fmla="*/ 0 h 547690"/>
                <a:gd name="connsiteX1" fmla="*/ 520770 w 550750"/>
                <a:gd name="connsiteY1" fmla="*/ 127416 h 547690"/>
                <a:gd name="connsiteX2" fmla="*/ 528265 w 550750"/>
                <a:gd name="connsiteY2" fmla="*/ 149902 h 547690"/>
                <a:gd name="connsiteX3" fmla="*/ 550750 w 550750"/>
                <a:gd name="connsiteY3" fmla="*/ 172387 h 547690"/>
                <a:gd name="connsiteX4" fmla="*/ 498285 w 550750"/>
                <a:gd name="connsiteY4" fmla="*/ 382249 h 547690"/>
                <a:gd name="connsiteX5" fmla="*/ 400848 w 550750"/>
                <a:gd name="connsiteY5" fmla="*/ 464695 h 547690"/>
                <a:gd name="connsiteX6" fmla="*/ 258442 w 550750"/>
                <a:gd name="connsiteY6" fmla="*/ 547141 h 547690"/>
                <a:gd name="connsiteX7" fmla="*/ 161006 w 550750"/>
                <a:gd name="connsiteY7" fmla="*/ 494675 h 547690"/>
                <a:gd name="connsiteX8" fmla="*/ 11104 w 550750"/>
                <a:gd name="connsiteY8" fmla="*/ 382249 h 547690"/>
                <a:gd name="connsiteX9" fmla="*/ 11104 w 550750"/>
                <a:gd name="connsiteY9" fmla="*/ 374754 h 547690"/>
                <a:gd name="connsiteX0" fmla="*/ 393353 w 551654"/>
                <a:gd name="connsiteY0" fmla="*/ 0 h 547690"/>
                <a:gd name="connsiteX1" fmla="*/ 520770 w 551654"/>
                <a:gd name="connsiteY1" fmla="*/ 127416 h 547690"/>
                <a:gd name="connsiteX2" fmla="*/ 550750 w 551654"/>
                <a:gd name="connsiteY2" fmla="*/ 172387 h 547690"/>
                <a:gd name="connsiteX3" fmla="*/ 498285 w 551654"/>
                <a:gd name="connsiteY3" fmla="*/ 382249 h 547690"/>
                <a:gd name="connsiteX4" fmla="*/ 400848 w 551654"/>
                <a:gd name="connsiteY4" fmla="*/ 464695 h 547690"/>
                <a:gd name="connsiteX5" fmla="*/ 258442 w 551654"/>
                <a:gd name="connsiteY5" fmla="*/ 547141 h 547690"/>
                <a:gd name="connsiteX6" fmla="*/ 161006 w 551654"/>
                <a:gd name="connsiteY6" fmla="*/ 494675 h 547690"/>
                <a:gd name="connsiteX7" fmla="*/ 11104 w 551654"/>
                <a:gd name="connsiteY7" fmla="*/ 382249 h 547690"/>
                <a:gd name="connsiteX8" fmla="*/ 11104 w 551654"/>
                <a:gd name="connsiteY8" fmla="*/ 374754 h 547690"/>
                <a:gd name="connsiteX0" fmla="*/ 393353 w 554687"/>
                <a:gd name="connsiteY0" fmla="*/ 0 h 547690"/>
                <a:gd name="connsiteX1" fmla="*/ 550750 w 554687"/>
                <a:gd name="connsiteY1" fmla="*/ 172387 h 547690"/>
                <a:gd name="connsiteX2" fmla="*/ 498285 w 554687"/>
                <a:gd name="connsiteY2" fmla="*/ 382249 h 547690"/>
                <a:gd name="connsiteX3" fmla="*/ 400848 w 554687"/>
                <a:gd name="connsiteY3" fmla="*/ 464695 h 547690"/>
                <a:gd name="connsiteX4" fmla="*/ 258442 w 554687"/>
                <a:gd name="connsiteY4" fmla="*/ 547141 h 547690"/>
                <a:gd name="connsiteX5" fmla="*/ 161006 w 554687"/>
                <a:gd name="connsiteY5" fmla="*/ 494675 h 547690"/>
                <a:gd name="connsiteX6" fmla="*/ 11104 w 554687"/>
                <a:gd name="connsiteY6" fmla="*/ 382249 h 547690"/>
                <a:gd name="connsiteX7" fmla="*/ 11104 w 554687"/>
                <a:gd name="connsiteY7" fmla="*/ 374754 h 547690"/>
                <a:gd name="connsiteX0" fmla="*/ 393353 w 511028"/>
                <a:gd name="connsiteY0" fmla="*/ 0 h 547690"/>
                <a:gd name="connsiteX1" fmla="*/ 498442 w 511028"/>
                <a:gd name="connsiteY1" fmla="*/ 224775 h 547690"/>
                <a:gd name="connsiteX2" fmla="*/ 498285 w 511028"/>
                <a:gd name="connsiteY2" fmla="*/ 382249 h 547690"/>
                <a:gd name="connsiteX3" fmla="*/ 400848 w 511028"/>
                <a:gd name="connsiteY3" fmla="*/ 464695 h 547690"/>
                <a:gd name="connsiteX4" fmla="*/ 258442 w 511028"/>
                <a:gd name="connsiteY4" fmla="*/ 547141 h 547690"/>
                <a:gd name="connsiteX5" fmla="*/ 161006 w 511028"/>
                <a:gd name="connsiteY5" fmla="*/ 494675 h 547690"/>
                <a:gd name="connsiteX6" fmla="*/ 11104 w 511028"/>
                <a:gd name="connsiteY6" fmla="*/ 382249 h 547690"/>
                <a:gd name="connsiteX7" fmla="*/ 11104 w 511028"/>
                <a:gd name="connsiteY7" fmla="*/ 374754 h 547690"/>
                <a:gd name="connsiteX0" fmla="*/ 393353 w 508326"/>
                <a:gd name="connsiteY0" fmla="*/ 0 h 606536"/>
                <a:gd name="connsiteX1" fmla="*/ 498442 w 508326"/>
                <a:gd name="connsiteY1" fmla="*/ 224775 h 606536"/>
                <a:gd name="connsiteX2" fmla="*/ 491748 w 508326"/>
                <a:gd name="connsiteY2" fmla="*/ 601324 h 606536"/>
                <a:gd name="connsiteX3" fmla="*/ 400848 w 508326"/>
                <a:gd name="connsiteY3" fmla="*/ 464695 h 606536"/>
                <a:gd name="connsiteX4" fmla="*/ 258442 w 508326"/>
                <a:gd name="connsiteY4" fmla="*/ 547141 h 606536"/>
                <a:gd name="connsiteX5" fmla="*/ 161006 w 508326"/>
                <a:gd name="connsiteY5" fmla="*/ 494675 h 606536"/>
                <a:gd name="connsiteX6" fmla="*/ 11104 w 508326"/>
                <a:gd name="connsiteY6" fmla="*/ 382249 h 606536"/>
                <a:gd name="connsiteX7" fmla="*/ 11104 w 508326"/>
                <a:gd name="connsiteY7" fmla="*/ 374754 h 606536"/>
                <a:gd name="connsiteX0" fmla="*/ 393353 w 506985"/>
                <a:gd name="connsiteY0" fmla="*/ 0 h 845302"/>
                <a:gd name="connsiteX1" fmla="*/ 498442 w 506985"/>
                <a:gd name="connsiteY1" fmla="*/ 224775 h 845302"/>
                <a:gd name="connsiteX2" fmla="*/ 491748 w 506985"/>
                <a:gd name="connsiteY2" fmla="*/ 601324 h 845302"/>
                <a:gd name="connsiteX3" fmla="*/ 431362 w 506985"/>
                <a:gd name="connsiteY3" fmla="*/ 843314 h 845302"/>
                <a:gd name="connsiteX4" fmla="*/ 258442 w 506985"/>
                <a:gd name="connsiteY4" fmla="*/ 547141 h 845302"/>
                <a:gd name="connsiteX5" fmla="*/ 161006 w 506985"/>
                <a:gd name="connsiteY5" fmla="*/ 494675 h 845302"/>
                <a:gd name="connsiteX6" fmla="*/ 11104 w 506985"/>
                <a:gd name="connsiteY6" fmla="*/ 382249 h 845302"/>
                <a:gd name="connsiteX7" fmla="*/ 11104 w 506985"/>
                <a:gd name="connsiteY7" fmla="*/ 374754 h 845302"/>
                <a:gd name="connsiteX0" fmla="*/ 393353 w 506985"/>
                <a:gd name="connsiteY0" fmla="*/ 0 h 852578"/>
                <a:gd name="connsiteX1" fmla="*/ 498442 w 506985"/>
                <a:gd name="connsiteY1" fmla="*/ 224775 h 852578"/>
                <a:gd name="connsiteX2" fmla="*/ 491748 w 506985"/>
                <a:gd name="connsiteY2" fmla="*/ 601324 h 852578"/>
                <a:gd name="connsiteX3" fmla="*/ 431362 w 506985"/>
                <a:gd name="connsiteY3" fmla="*/ 843314 h 852578"/>
                <a:gd name="connsiteX4" fmla="*/ 334725 w 506985"/>
                <a:gd name="connsiteY4" fmla="*/ 775741 h 852578"/>
                <a:gd name="connsiteX5" fmla="*/ 161006 w 506985"/>
                <a:gd name="connsiteY5" fmla="*/ 494675 h 852578"/>
                <a:gd name="connsiteX6" fmla="*/ 11104 w 506985"/>
                <a:gd name="connsiteY6" fmla="*/ 382249 h 852578"/>
                <a:gd name="connsiteX7" fmla="*/ 11104 w 506985"/>
                <a:gd name="connsiteY7" fmla="*/ 374754 h 852578"/>
                <a:gd name="connsiteX0" fmla="*/ 393353 w 507073"/>
                <a:gd name="connsiteY0" fmla="*/ 0 h 1048227"/>
                <a:gd name="connsiteX1" fmla="*/ 498442 w 507073"/>
                <a:gd name="connsiteY1" fmla="*/ 224775 h 1048227"/>
                <a:gd name="connsiteX2" fmla="*/ 491748 w 507073"/>
                <a:gd name="connsiteY2" fmla="*/ 601324 h 1048227"/>
                <a:gd name="connsiteX3" fmla="*/ 429182 w 507073"/>
                <a:gd name="connsiteY3" fmla="*/ 1045721 h 1048227"/>
                <a:gd name="connsiteX4" fmla="*/ 334725 w 507073"/>
                <a:gd name="connsiteY4" fmla="*/ 775741 h 1048227"/>
                <a:gd name="connsiteX5" fmla="*/ 161006 w 507073"/>
                <a:gd name="connsiteY5" fmla="*/ 494675 h 1048227"/>
                <a:gd name="connsiteX6" fmla="*/ 11104 w 507073"/>
                <a:gd name="connsiteY6" fmla="*/ 382249 h 1048227"/>
                <a:gd name="connsiteX7" fmla="*/ 11104 w 507073"/>
                <a:gd name="connsiteY7" fmla="*/ 374754 h 1048227"/>
                <a:gd name="connsiteX0" fmla="*/ 393353 w 515471"/>
                <a:gd name="connsiteY0" fmla="*/ 0 h 1048227"/>
                <a:gd name="connsiteX1" fmla="*/ 498442 w 515471"/>
                <a:gd name="connsiteY1" fmla="*/ 224775 h 1048227"/>
                <a:gd name="connsiteX2" fmla="*/ 509185 w 515471"/>
                <a:gd name="connsiteY2" fmla="*/ 601324 h 1048227"/>
                <a:gd name="connsiteX3" fmla="*/ 429182 w 515471"/>
                <a:gd name="connsiteY3" fmla="*/ 1045721 h 1048227"/>
                <a:gd name="connsiteX4" fmla="*/ 334725 w 515471"/>
                <a:gd name="connsiteY4" fmla="*/ 775741 h 1048227"/>
                <a:gd name="connsiteX5" fmla="*/ 161006 w 515471"/>
                <a:gd name="connsiteY5" fmla="*/ 494675 h 1048227"/>
                <a:gd name="connsiteX6" fmla="*/ 11104 w 515471"/>
                <a:gd name="connsiteY6" fmla="*/ 382249 h 1048227"/>
                <a:gd name="connsiteX7" fmla="*/ 11104 w 515471"/>
                <a:gd name="connsiteY7" fmla="*/ 37475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7" fmla="*/ 185505 w 504613"/>
                <a:gd name="connsiteY7" fmla="*/ 355704 h 1048227"/>
                <a:gd name="connsiteX0" fmla="*/ 382495 w 504613"/>
                <a:gd name="connsiteY0" fmla="*/ 0 h 1048227"/>
                <a:gd name="connsiteX1" fmla="*/ 487584 w 504613"/>
                <a:gd name="connsiteY1" fmla="*/ 224775 h 1048227"/>
                <a:gd name="connsiteX2" fmla="*/ 498327 w 504613"/>
                <a:gd name="connsiteY2" fmla="*/ 601324 h 1048227"/>
                <a:gd name="connsiteX3" fmla="*/ 418324 w 504613"/>
                <a:gd name="connsiteY3" fmla="*/ 1045721 h 1048227"/>
                <a:gd name="connsiteX4" fmla="*/ 323867 w 504613"/>
                <a:gd name="connsiteY4" fmla="*/ 775741 h 1048227"/>
                <a:gd name="connsiteX5" fmla="*/ 150148 w 504613"/>
                <a:gd name="connsiteY5" fmla="*/ 494675 h 1048227"/>
                <a:gd name="connsiteX6" fmla="*/ 246 w 504613"/>
                <a:gd name="connsiteY6" fmla="*/ 382249 h 1048227"/>
                <a:gd name="connsiteX0" fmla="*/ 233805 w 355923"/>
                <a:gd name="connsiteY0" fmla="*/ 0 h 1048227"/>
                <a:gd name="connsiteX1" fmla="*/ 338894 w 355923"/>
                <a:gd name="connsiteY1" fmla="*/ 224775 h 1048227"/>
                <a:gd name="connsiteX2" fmla="*/ 349637 w 355923"/>
                <a:gd name="connsiteY2" fmla="*/ 601324 h 1048227"/>
                <a:gd name="connsiteX3" fmla="*/ 269634 w 355923"/>
                <a:gd name="connsiteY3" fmla="*/ 1045721 h 1048227"/>
                <a:gd name="connsiteX4" fmla="*/ 175177 w 355923"/>
                <a:gd name="connsiteY4" fmla="*/ 775741 h 1048227"/>
                <a:gd name="connsiteX5" fmla="*/ 1458 w 355923"/>
                <a:gd name="connsiteY5" fmla="*/ 494675 h 1048227"/>
                <a:gd name="connsiteX6" fmla="*/ 89123 w 355923"/>
                <a:gd name="connsiteY6" fmla="*/ 567986 h 1048227"/>
                <a:gd name="connsiteX0" fmla="*/ 145483 w 267601"/>
                <a:gd name="connsiteY0" fmla="*/ 0 h 1047929"/>
                <a:gd name="connsiteX1" fmla="*/ 250572 w 267601"/>
                <a:gd name="connsiteY1" fmla="*/ 224775 h 1047929"/>
                <a:gd name="connsiteX2" fmla="*/ 261315 w 267601"/>
                <a:gd name="connsiteY2" fmla="*/ 601324 h 1047929"/>
                <a:gd name="connsiteX3" fmla="*/ 181312 w 267601"/>
                <a:gd name="connsiteY3" fmla="*/ 1045721 h 1047929"/>
                <a:gd name="connsiteX4" fmla="*/ 86855 w 267601"/>
                <a:gd name="connsiteY4" fmla="*/ 775741 h 1047929"/>
                <a:gd name="connsiteX5" fmla="*/ 37368 w 267601"/>
                <a:gd name="connsiteY5" fmla="*/ 682793 h 1047929"/>
                <a:gd name="connsiteX6" fmla="*/ 801 w 267601"/>
                <a:gd name="connsiteY6" fmla="*/ 567986 h 1047929"/>
                <a:gd name="connsiteX0" fmla="*/ 145413 w 267531"/>
                <a:gd name="connsiteY0" fmla="*/ 0 h 1050632"/>
                <a:gd name="connsiteX1" fmla="*/ 250502 w 267531"/>
                <a:gd name="connsiteY1" fmla="*/ 224775 h 1050632"/>
                <a:gd name="connsiteX2" fmla="*/ 261245 w 267531"/>
                <a:gd name="connsiteY2" fmla="*/ 601324 h 1050632"/>
                <a:gd name="connsiteX3" fmla="*/ 181242 w 267531"/>
                <a:gd name="connsiteY3" fmla="*/ 1045721 h 1050632"/>
                <a:gd name="connsiteX4" fmla="*/ 67168 w 267531"/>
                <a:gd name="connsiteY4" fmla="*/ 918616 h 1050632"/>
                <a:gd name="connsiteX5" fmla="*/ 37298 w 267531"/>
                <a:gd name="connsiteY5" fmla="*/ 682793 h 1050632"/>
                <a:gd name="connsiteX6" fmla="*/ 731 w 267531"/>
                <a:gd name="connsiteY6" fmla="*/ 567986 h 1050632"/>
                <a:gd name="connsiteX0" fmla="*/ 145413 w 281867"/>
                <a:gd name="connsiteY0" fmla="*/ 0 h 1050632"/>
                <a:gd name="connsiteX1" fmla="*/ 250502 w 281867"/>
                <a:gd name="connsiteY1" fmla="*/ 224775 h 1050632"/>
                <a:gd name="connsiteX2" fmla="*/ 278681 w 281867"/>
                <a:gd name="connsiteY2" fmla="*/ 608468 h 1050632"/>
                <a:gd name="connsiteX3" fmla="*/ 181242 w 281867"/>
                <a:gd name="connsiteY3" fmla="*/ 1045721 h 1050632"/>
                <a:gd name="connsiteX4" fmla="*/ 67168 w 281867"/>
                <a:gd name="connsiteY4" fmla="*/ 918616 h 1050632"/>
                <a:gd name="connsiteX5" fmla="*/ 37298 w 281867"/>
                <a:gd name="connsiteY5" fmla="*/ 682793 h 1050632"/>
                <a:gd name="connsiteX6" fmla="*/ 731 w 281867"/>
                <a:gd name="connsiteY6" fmla="*/ 567986 h 1050632"/>
                <a:gd name="connsiteX0" fmla="*/ 145413 w 279693"/>
                <a:gd name="connsiteY0" fmla="*/ 0 h 1059846"/>
                <a:gd name="connsiteX1" fmla="*/ 250502 w 279693"/>
                <a:gd name="connsiteY1" fmla="*/ 224775 h 1059846"/>
                <a:gd name="connsiteX2" fmla="*/ 278681 w 279693"/>
                <a:gd name="connsiteY2" fmla="*/ 608468 h 1059846"/>
                <a:gd name="connsiteX3" fmla="*/ 248807 w 279693"/>
                <a:gd name="connsiteY3" fmla="*/ 1055246 h 1059846"/>
                <a:gd name="connsiteX4" fmla="*/ 67168 w 279693"/>
                <a:gd name="connsiteY4" fmla="*/ 918616 h 1059846"/>
                <a:gd name="connsiteX5" fmla="*/ 37298 w 279693"/>
                <a:gd name="connsiteY5" fmla="*/ 682793 h 1059846"/>
                <a:gd name="connsiteX6" fmla="*/ 731 w 279693"/>
                <a:gd name="connsiteY6" fmla="*/ 567986 h 1059846"/>
                <a:gd name="connsiteX0" fmla="*/ 145778 w 280058"/>
                <a:gd name="connsiteY0" fmla="*/ 0 h 1067587"/>
                <a:gd name="connsiteX1" fmla="*/ 250867 w 280058"/>
                <a:gd name="connsiteY1" fmla="*/ 224775 h 1067587"/>
                <a:gd name="connsiteX2" fmla="*/ 279046 w 280058"/>
                <a:gd name="connsiteY2" fmla="*/ 608468 h 1067587"/>
                <a:gd name="connsiteX3" fmla="*/ 249172 w 280058"/>
                <a:gd name="connsiteY3" fmla="*/ 1055246 h 1067587"/>
                <a:gd name="connsiteX4" fmla="*/ 143816 w 280058"/>
                <a:gd name="connsiteY4" fmla="*/ 1001959 h 1067587"/>
                <a:gd name="connsiteX5" fmla="*/ 37663 w 280058"/>
                <a:gd name="connsiteY5" fmla="*/ 682793 h 1067587"/>
                <a:gd name="connsiteX6" fmla="*/ 1096 w 280058"/>
                <a:gd name="connsiteY6" fmla="*/ 567986 h 1067587"/>
                <a:gd name="connsiteX0" fmla="*/ 145735 w 280015"/>
                <a:gd name="connsiteY0" fmla="*/ 0 h 1065383"/>
                <a:gd name="connsiteX1" fmla="*/ 250824 w 280015"/>
                <a:gd name="connsiteY1" fmla="*/ 224775 h 1065383"/>
                <a:gd name="connsiteX2" fmla="*/ 279003 w 280015"/>
                <a:gd name="connsiteY2" fmla="*/ 608468 h 1065383"/>
                <a:gd name="connsiteX3" fmla="*/ 249129 w 280015"/>
                <a:gd name="connsiteY3" fmla="*/ 1055246 h 1065383"/>
                <a:gd name="connsiteX4" fmla="*/ 137235 w 280015"/>
                <a:gd name="connsiteY4" fmla="*/ 990053 h 1065383"/>
                <a:gd name="connsiteX5" fmla="*/ 37620 w 280015"/>
                <a:gd name="connsiteY5" fmla="*/ 682793 h 1065383"/>
                <a:gd name="connsiteX6" fmla="*/ 1053 w 280015"/>
                <a:gd name="connsiteY6" fmla="*/ 567986 h 1065383"/>
                <a:gd name="connsiteX0" fmla="*/ 145809 w 280089"/>
                <a:gd name="connsiteY0" fmla="*/ 0 h 1063499"/>
                <a:gd name="connsiteX1" fmla="*/ 250898 w 280089"/>
                <a:gd name="connsiteY1" fmla="*/ 224775 h 1063499"/>
                <a:gd name="connsiteX2" fmla="*/ 279077 w 280089"/>
                <a:gd name="connsiteY2" fmla="*/ 608468 h 1063499"/>
                <a:gd name="connsiteX3" fmla="*/ 249203 w 280089"/>
                <a:gd name="connsiteY3" fmla="*/ 1055246 h 1063499"/>
                <a:gd name="connsiteX4" fmla="*/ 148206 w 280089"/>
                <a:gd name="connsiteY4" fmla="*/ 975766 h 1063499"/>
                <a:gd name="connsiteX5" fmla="*/ 37694 w 280089"/>
                <a:gd name="connsiteY5" fmla="*/ 682793 h 1063499"/>
                <a:gd name="connsiteX6" fmla="*/ 1127 w 280089"/>
                <a:gd name="connsiteY6" fmla="*/ 567986 h 1063499"/>
                <a:gd name="connsiteX0" fmla="*/ 144980 w 279260"/>
                <a:gd name="connsiteY0" fmla="*/ 0 h 1062118"/>
                <a:gd name="connsiteX1" fmla="*/ 250069 w 279260"/>
                <a:gd name="connsiteY1" fmla="*/ 224775 h 1062118"/>
                <a:gd name="connsiteX2" fmla="*/ 278248 w 279260"/>
                <a:gd name="connsiteY2" fmla="*/ 608468 h 1062118"/>
                <a:gd name="connsiteX3" fmla="*/ 248374 w 279260"/>
                <a:gd name="connsiteY3" fmla="*/ 1055246 h 1062118"/>
                <a:gd name="connsiteX4" fmla="*/ 147377 w 279260"/>
                <a:gd name="connsiteY4" fmla="*/ 975766 h 1062118"/>
                <a:gd name="connsiteX5" fmla="*/ 102250 w 279260"/>
                <a:gd name="connsiteY5" fmla="*/ 778043 h 1062118"/>
                <a:gd name="connsiteX6" fmla="*/ 298 w 279260"/>
                <a:gd name="connsiteY6" fmla="*/ 567986 h 1062118"/>
                <a:gd name="connsiteX0" fmla="*/ 144985 w 279265"/>
                <a:gd name="connsiteY0" fmla="*/ 0 h 1060998"/>
                <a:gd name="connsiteX1" fmla="*/ 250074 w 279265"/>
                <a:gd name="connsiteY1" fmla="*/ 224775 h 1060998"/>
                <a:gd name="connsiteX2" fmla="*/ 278253 w 279265"/>
                <a:gd name="connsiteY2" fmla="*/ 608468 h 1060998"/>
                <a:gd name="connsiteX3" fmla="*/ 248379 w 279265"/>
                <a:gd name="connsiteY3" fmla="*/ 1055246 h 1060998"/>
                <a:gd name="connsiteX4" fmla="*/ 158280 w 279265"/>
                <a:gd name="connsiteY4" fmla="*/ 959098 h 1060998"/>
                <a:gd name="connsiteX5" fmla="*/ 102255 w 279265"/>
                <a:gd name="connsiteY5" fmla="*/ 778043 h 1060998"/>
                <a:gd name="connsiteX6" fmla="*/ 303 w 279265"/>
                <a:gd name="connsiteY6" fmla="*/ 567986 h 1060998"/>
                <a:gd name="connsiteX0" fmla="*/ 144986 w 279266"/>
                <a:gd name="connsiteY0" fmla="*/ 0 h 1067685"/>
                <a:gd name="connsiteX1" fmla="*/ 250075 w 279266"/>
                <a:gd name="connsiteY1" fmla="*/ 224775 h 1067685"/>
                <a:gd name="connsiteX2" fmla="*/ 278254 w 279266"/>
                <a:gd name="connsiteY2" fmla="*/ 608468 h 1067685"/>
                <a:gd name="connsiteX3" fmla="*/ 248380 w 279266"/>
                <a:gd name="connsiteY3" fmla="*/ 1055246 h 1067685"/>
                <a:gd name="connsiteX4" fmla="*/ 160461 w 279266"/>
                <a:gd name="connsiteY4" fmla="*/ 1016248 h 1067685"/>
                <a:gd name="connsiteX5" fmla="*/ 102256 w 279266"/>
                <a:gd name="connsiteY5" fmla="*/ 778043 h 1067685"/>
                <a:gd name="connsiteX6" fmla="*/ 304 w 279266"/>
                <a:gd name="connsiteY6" fmla="*/ 567986 h 1067685"/>
                <a:gd name="connsiteX0" fmla="*/ 144986 w 279266"/>
                <a:gd name="connsiteY0" fmla="*/ 0 h 1068380"/>
                <a:gd name="connsiteX1" fmla="*/ 250075 w 279266"/>
                <a:gd name="connsiteY1" fmla="*/ 224775 h 1068380"/>
                <a:gd name="connsiteX2" fmla="*/ 278254 w 279266"/>
                <a:gd name="connsiteY2" fmla="*/ 608468 h 1068380"/>
                <a:gd name="connsiteX3" fmla="*/ 248380 w 279266"/>
                <a:gd name="connsiteY3" fmla="*/ 1055246 h 1068380"/>
                <a:gd name="connsiteX4" fmla="*/ 160461 w 279266"/>
                <a:gd name="connsiteY4" fmla="*/ 1016248 h 1068380"/>
                <a:gd name="connsiteX5" fmla="*/ 102256 w 279266"/>
                <a:gd name="connsiteY5" fmla="*/ 778043 h 1068380"/>
                <a:gd name="connsiteX6" fmla="*/ 304 w 279266"/>
                <a:gd name="connsiteY6" fmla="*/ 567986 h 1068380"/>
                <a:gd name="connsiteX0" fmla="*/ 123275 w 257555"/>
                <a:gd name="connsiteY0" fmla="*/ 0 h 1068380"/>
                <a:gd name="connsiteX1" fmla="*/ 228364 w 257555"/>
                <a:gd name="connsiteY1" fmla="*/ 224775 h 1068380"/>
                <a:gd name="connsiteX2" fmla="*/ 256543 w 257555"/>
                <a:gd name="connsiteY2" fmla="*/ 608468 h 1068380"/>
                <a:gd name="connsiteX3" fmla="*/ 226669 w 257555"/>
                <a:gd name="connsiteY3" fmla="*/ 1055246 h 1068380"/>
                <a:gd name="connsiteX4" fmla="*/ 138750 w 257555"/>
                <a:gd name="connsiteY4" fmla="*/ 1016248 h 1068380"/>
                <a:gd name="connsiteX5" fmla="*/ 80545 w 257555"/>
                <a:gd name="connsiteY5" fmla="*/ 778043 h 1068380"/>
                <a:gd name="connsiteX6" fmla="*/ 388 w 257555"/>
                <a:gd name="connsiteY6" fmla="*/ 598942 h 1068380"/>
                <a:gd name="connsiteX0" fmla="*/ 123386 w 257666"/>
                <a:gd name="connsiteY0" fmla="*/ 0 h 1067075"/>
                <a:gd name="connsiteX1" fmla="*/ 228475 w 257666"/>
                <a:gd name="connsiteY1" fmla="*/ 224775 h 1067075"/>
                <a:gd name="connsiteX2" fmla="*/ 256654 w 257666"/>
                <a:gd name="connsiteY2" fmla="*/ 608468 h 1067075"/>
                <a:gd name="connsiteX3" fmla="*/ 226780 w 257666"/>
                <a:gd name="connsiteY3" fmla="*/ 1055246 h 1067075"/>
                <a:gd name="connsiteX4" fmla="*/ 138861 w 257666"/>
                <a:gd name="connsiteY4" fmla="*/ 1016248 h 1067075"/>
                <a:gd name="connsiteX5" fmla="*/ 65399 w 257666"/>
                <a:gd name="connsiteY5" fmla="*/ 797093 h 1067075"/>
                <a:gd name="connsiteX6" fmla="*/ 499 w 257666"/>
                <a:gd name="connsiteY6" fmla="*/ 598942 h 1067075"/>
                <a:gd name="connsiteX0" fmla="*/ 132043 w 266323"/>
                <a:gd name="connsiteY0" fmla="*/ 0 h 1067075"/>
                <a:gd name="connsiteX1" fmla="*/ 237132 w 266323"/>
                <a:gd name="connsiteY1" fmla="*/ 224775 h 1067075"/>
                <a:gd name="connsiteX2" fmla="*/ 265311 w 266323"/>
                <a:gd name="connsiteY2" fmla="*/ 608468 h 1067075"/>
                <a:gd name="connsiteX3" fmla="*/ 235437 w 266323"/>
                <a:gd name="connsiteY3" fmla="*/ 1055246 h 1067075"/>
                <a:gd name="connsiteX4" fmla="*/ 147518 w 266323"/>
                <a:gd name="connsiteY4" fmla="*/ 1016248 h 1067075"/>
                <a:gd name="connsiteX5" fmla="*/ 74056 w 266323"/>
                <a:gd name="connsiteY5" fmla="*/ 797093 h 1067075"/>
                <a:gd name="connsiteX6" fmla="*/ 438 w 266323"/>
                <a:gd name="connsiteY6" fmla="*/ 594180 h 1067075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5120 w 266323"/>
                <a:gd name="connsiteY0" fmla="*/ 882 h 1051288"/>
                <a:gd name="connsiteX1" fmla="*/ 237132 w 266323"/>
                <a:gd name="connsiteY1" fmla="*/ 208988 h 1051288"/>
                <a:gd name="connsiteX2" fmla="*/ 265311 w 266323"/>
                <a:gd name="connsiteY2" fmla="*/ 592681 h 1051288"/>
                <a:gd name="connsiteX3" fmla="*/ 235437 w 266323"/>
                <a:gd name="connsiteY3" fmla="*/ 1039459 h 1051288"/>
                <a:gd name="connsiteX4" fmla="*/ 147518 w 266323"/>
                <a:gd name="connsiteY4" fmla="*/ 1000461 h 1051288"/>
                <a:gd name="connsiteX5" fmla="*/ 74056 w 266323"/>
                <a:gd name="connsiteY5" fmla="*/ 781306 h 1051288"/>
                <a:gd name="connsiteX6" fmla="*/ 438 w 266323"/>
                <a:gd name="connsiteY6" fmla="*/ 578393 h 1051288"/>
                <a:gd name="connsiteX0" fmla="*/ 145120 w 266323"/>
                <a:gd name="connsiteY0" fmla="*/ 0 h 1050406"/>
                <a:gd name="connsiteX1" fmla="*/ 237132 w 266323"/>
                <a:gd name="connsiteY1" fmla="*/ 208106 h 1050406"/>
                <a:gd name="connsiteX2" fmla="*/ 265311 w 266323"/>
                <a:gd name="connsiteY2" fmla="*/ 591799 h 1050406"/>
                <a:gd name="connsiteX3" fmla="*/ 235437 w 266323"/>
                <a:gd name="connsiteY3" fmla="*/ 1038577 h 1050406"/>
                <a:gd name="connsiteX4" fmla="*/ 147518 w 266323"/>
                <a:gd name="connsiteY4" fmla="*/ 999579 h 1050406"/>
                <a:gd name="connsiteX5" fmla="*/ 74056 w 266323"/>
                <a:gd name="connsiteY5" fmla="*/ 780424 h 1050406"/>
                <a:gd name="connsiteX6" fmla="*/ 438 w 266323"/>
                <a:gd name="connsiteY6" fmla="*/ 577511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49453 w 270656"/>
                <a:gd name="connsiteY0" fmla="*/ 0 h 1050406"/>
                <a:gd name="connsiteX1" fmla="*/ 241465 w 270656"/>
                <a:gd name="connsiteY1" fmla="*/ 208106 h 1050406"/>
                <a:gd name="connsiteX2" fmla="*/ 269644 w 270656"/>
                <a:gd name="connsiteY2" fmla="*/ 591799 h 1050406"/>
                <a:gd name="connsiteX3" fmla="*/ 239770 w 270656"/>
                <a:gd name="connsiteY3" fmla="*/ 1038577 h 1050406"/>
                <a:gd name="connsiteX4" fmla="*/ 151851 w 270656"/>
                <a:gd name="connsiteY4" fmla="*/ 999579 h 1050406"/>
                <a:gd name="connsiteX5" fmla="*/ 78389 w 270656"/>
                <a:gd name="connsiteY5" fmla="*/ 780424 h 1050406"/>
                <a:gd name="connsiteX6" fmla="*/ 413 w 270656"/>
                <a:gd name="connsiteY6" fmla="*/ 579892 h 1050406"/>
                <a:gd name="connsiteX0" fmla="*/ 109065 w 761281"/>
                <a:gd name="connsiteY0" fmla="*/ 0 h 1050406"/>
                <a:gd name="connsiteX1" fmla="*/ 201077 w 761281"/>
                <a:gd name="connsiteY1" fmla="*/ 208106 h 1050406"/>
                <a:gd name="connsiteX2" fmla="*/ 229256 w 761281"/>
                <a:gd name="connsiteY2" fmla="*/ 591799 h 1050406"/>
                <a:gd name="connsiteX3" fmla="*/ 199382 w 761281"/>
                <a:gd name="connsiteY3" fmla="*/ 1038577 h 1050406"/>
                <a:gd name="connsiteX4" fmla="*/ 111463 w 761281"/>
                <a:gd name="connsiteY4" fmla="*/ 999579 h 1050406"/>
                <a:gd name="connsiteX5" fmla="*/ 38001 w 761281"/>
                <a:gd name="connsiteY5" fmla="*/ 780424 h 1050406"/>
                <a:gd name="connsiteX6" fmla="*/ 761282 w 761281"/>
                <a:gd name="connsiteY6" fmla="*/ 632280 h 1050406"/>
                <a:gd name="connsiteX0" fmla="*/ 12848 w 665065"/>
                <a:gd name="connsiteY0" fmla="*/ 0 h 1050937"/>
                <a:gd name="connsiteX1" fmla="*/ 104860 w 665065"/>
                <a:gd name="connsiteY1" fmla="*/ 208106 h 1050937"/>
                <a:gd name="connsiteX2" fmla="*/ 133039 w 665065"/>
                <a:gd name="connsiteY2" fmla="*/ 591799 h 1050937"/>
                <a:gd name="connsiteX3" fmla="*/ 103165 w 665065"/>
                <a:gd name="connsiteY3" fmla="*/ 1038577 h 1050937"/>
                <a:gd name="connsiteX4" fmla="*/ 15246 w 665065"/>
                <a:gd name="connsiteY4" fmla="*/ 999579 h 1050937"/>
                <a:gd name="connsiteX5" fmla="*/ 424285 w 665065"/>
                <a:gd name="connsiteY5" fmla="*/ 763755 h 1050937"/>
                <a:gd name="connsiteX6" fmla="*/ 665065 w 665065"/>
                <a:gd name="connsiteY6" fmla="*/ 632280 h 1050937"/>
                <a:gd name="connsiteX0" fmla="*/ 0 w 652217"/>
                <a:gd name="connsiteY0" fmla="*/ 0 h 1040330"/>
                <a:gd name="connsiteX1" fmla="*/ 92012 w 652217"/>
                <a:gd name="connsiteY1" fmla="*/ 208106 h 1040330"/>
                <a:gd name="connsiteX2" fmla="*/ 120191 w 652217"/>
                <a:gd name="connsiteY2" fmla="*/ 591799 h 1040330"/>
                <a:gd name="connsiteX3" fmla="*/ 90317 w 652217"/>
                <a:gd name="connsiteY3" fmla="*/ 1038577 h 1040330"/>
                <a:gd name="connsiteX4" fmla="*/ 369186 w 652217"/>
                <a:gd name="connsiteY4" fmla="*/ 716210 h 1040330"/>
                <a:gd name="connsiteX5" fmla="*/ 411437 w 652217"/>
                <a:gd name="connsiteY5" fmla="*/ 763755 h 1040330"/>
                <a:gd name="connsiteX6" fmla="*/ 652217 w 652217"/>
                <a:gd name="connsiteY6" fmla="*/ 632280 h 1040330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6446"/>
                <a:gd name="connsiteX1" fmla="*/ 92012 w 652217"/>
                <a:gd name="connsiteY1" fmla="*/ 208106 h 766446"/>
                <a:gd name="connsiteX2" fmla="*/ 120191 w 652217"/>
                <a:gd name="connsiteY2" fmla="*/ 591799 h 766446"/>
                <a:gd name="connsiteX3" fmla="*/ 273711 w 652217"/>
                <a:gd name="connsiteY3" fmla="*/ 659958 h 766446"/>
                <a:gd name="connsiteX4" fmla="*/ 369186 w 652217"/>
                <a:gd name="connsiteY4" fmla="*/ 716210 h 766446"/>
                <a:gd name="connsiteX5" fmla="*/ 411437 w 652217"/>
                <a:gd name="connsiteY5" fmla="*/ 763755 h 766446"/>
                <a:gd name="connsiteX6" fmla="*/ 652217 w 652217"/>
                <a:gd name="connsiteY6" fmla="*/ 632280 h 766446"/>
                <a:gd name="connsiteX0" fmla="*/ 0 w 652217"/>
                <a:gd name="connsiteY0" fmla="*/ 0 h 767081"/>
                <a:gd name="connsiteX1" fmla="*/ 92012 w 652217"/>
                <a:gd name="connsiteY1" fmla="*/ 208106 h 767081"/>
                <a:gd name="connsiteX2" fmla="*/ 120191 w 652217"/>
                <a:gd name="connsiteY2" fmla="*/ 591799 h 767081"/>
                <a:gd name="connsiteX3" fmla="*/ 369186 w 652217"/>
                <a:gd name="connsiteY3" fmla="*/ 716210 h 767081"/>
                <a:gd name="connsiteX4" fmla="*/ 411437 w 652217"/>
                <a:gd name="connsiteY4" fmla="*/ 763755 h 767081"/>
                <a:gd name="connsiteX5" fmla="*/ 652217 w 652217"/>
                <a:gd name="connsiteY5" fmla="*/ 632280 h 767081"/>
                <a:gd name="connsiteX0" fmla="*/ 0 w 652217"/>
                <a:gd name="connsiteY0" fmla="*/ 0 h 782851"/>
                <a:gd name="connsiteX1" fmla="*/ 92012 w 652217"/>
                <a:gd name="connsiteY1" fmla="*/ 208106 h 782851"/>
                <a:gd name="connsiteX2" fmla="*/ 120191 w 652217"/>
                <a:gd name="connsiteY2" fmla="*/ 591799 h 782851"/>
                <a:gd name="connsiteX3" fmla="*/ 242556 w 652217"/>
                <a:gd name="connsiteY3" fmla="*/ 763835 h 782851"/>
                <a:gd name="connsiteX4" fmla="*/ 411437 w 652217"/>
                <a:gd name="connsiteY4" fmla="*/ 763755 h 782851"/>
                <a:gd name="connsiteX5" fmla="*/ 652217 w 652217"/>
                <a:gd name="connsiteY5" fmla="*/ 632280 h 782851"/>
                <a:gd name="connsiteX0" fmla="*/ 0 w 652217"/>
                <a:gd name="connsiteY0" fmla="*/ 0 h 804105"/>
                <a:gd name="connsiteX1" fmla="*/ 92012 w 652217"/>
                <a:gd name="connsiteY1" fmla="*/ 208106 h 804105"/>
                <a:gd name="connsiteX2" fmla="*/ 120191 w 652217"/>
                <a:gd name="connsiteY2" fmla="*/ 591799 h 804105"/>
                <a:gd name="connsiteX3" fmla="*/ 242556 w 652217"/>
                <a:gd name="connsiteY3" fmla="*/ 763835 h 804105"/>
                <a:gd name="connsiteX4" fmla="*/ 426719 w 652217"/>
                <a:gd name="connsiteY4" fmla="*/ 794712 h 804105"/>
                <a:gd name="connsiteX5" fmla="*/ 652217 w 652217"/>
                <a:gd name="connsiteY5" fmla="*/ 632280 h 804105"/>
                <a:gd name="connsiteX0" fmla="*/ 0 w 652217"/>
                <a:gd name="connsiteY0" fmla="*/ 0 h 825465"/>
                <a:gd name="connsiteX1" fmla="*/ 92012 w 652217"/>
                <a:gd name="connsiteY1" fmla="*/ 208106 h 825465"/>
                <a:gd name="connsiteX2" fmla="*/ 120191 w 652217"/>
                <a:gd name="connsiteY2" fmla="*/ 591799 h 825465"/>
                <a:gd name="connsiteX3" fmla="*/ 277488 w 652217"/>
                <a:gd name="connsiteY3" fmla="*/ 806697 h 825465"/>
                <a:gd name="connsiteX4" fmla="*/ 426719 w 652217"/>
                <a:gd name="connsiteY4" fmla="*/ 794712 h 825465"/>
                <a:gd name="connsiteX5" fmla="*/ 652217 w 652217"/>
                <a:gd name="connsiteY5" fmla="*/ 632280 h 825465"/>
                <a:gd name="connsiteX0" fmla="*/ 0 w 652217"/>
                <a:gd name="connsiteY0" fmla="*/ 0 h 822718"/>
                <a:gd name="connsiteX1" fmla="*/ 92012 w 652217"/>
                <a:gd name="connsiteY1" fmla="*/ 208106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22718"/>
                <a:gd name="connsiteX1" fmla="*/ 81096 w 652217"/>
                <a:gd name="connsiteY1" fmla="*/ 217631 h 822718"/>
                <a:gd name="connsiteX2" fmla="*/ 159490 w 652217"/>
                <a:gd name="connsiteY2" fmla="*/ 629899 h 822718"/>
                <a:gd name="connsiteX3" fmla="*/ 277488 w 652217"/>
                <a:gd name="connsiteY3" fmla="*/ 806697 h 822718"/>
                <a:gd name="connsiteX4" fmla="*/ 426719 w 652217"/>
                <a:gd name="connsiteY4" fmla="*/ 794712 h 822718"/>
                <a:gd name="connsiteX5" fmla="*/ 652217 w 652217"/>
                <a:gd name="connsiteY5" fmla="*/ 632280 h 822718"/>
                <a:gd name="connsiteX0" fmla="*/ 0 w 652217"/>
                <a:gd name="connsiteY0" fmla="*/ 0 h 837255"/>
                <a:gd name="connsiteX1" fmla="*/ 81096 w 652217"/>
                <a:gd name="connsiteY1" fmla="*/ 217631 h 837255"/>
                <a:gd name="connsiteX2" fmla="*/ 159490 w 652217"/>
                <a:gd name="connsiteY2" fmla="*/ 629899 h 837255"/>
                <a:gd name="connsiteX3" fmla="*/ 277488 w 652217"/>
                <a:gd name="connsiteY3" fmla="*/ 825747 h 837255"/>
                <a:gd name="connsiteX4" fmla="*/ 426719 w 652217"/>
                <a:gd name="connsiteY4" fmla="*/ 794712 h 837255"/>
                <a:gd name="connsiteX5" fmla="*/ 652217 w 652217"/>
                <a:gd name="connsiteY5" fmla="*/ 632280 h 837255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29754"/>
                <a:gd name="connsiteX1" fmla="*/ 81096 w 652217"/>
                <a:gd name="connsiteY1" fmla="*/ 217631 h 829754"/>
                <a:gd name="connsiteX2" fmla="*/ 159490 w 652217"/>
                <a:gd name="connsiteY2" fmla="*/ 629899 h 829754"/>
                <a:gd name="connsiteX3" fmla="*/ 277488 w 652217"/>
                <a:gd name="connsiteY3" fmla="*/ 825747 h 829754"/>
                <a:gd name="connsiteX4" fmla="*/ 496584 w 652217"/>
                <a:gd name="connsiteY4" fmla="*/ 751849 h 829754"/>
                <a:gd name="connsiteX5" fmla="*/ 652217 w 652217"/>
                <a:gd name="connsiteY5" fmla="*/ 632280 h 829754"/>
                <a:gd name="connsiteX0" fmla="*/ 0 w 652217"/>
                <a:gd name="connsiteY0" fmla="*/ 0 h 835410"/>
                <a:gd name="connsiteX1" fmla="*/ 81096 w 652217"/>
                <a:gd name="connsiteY1" fmla="*/ 217631 h 835410"/>
                <a:gd name="connsiteX2" fmla="*/ 159490 w 652217"/>
                <a:gd name="connsiteY2" fmla="*/ 629899 h 835410"/>
                <a:gd name="connsiteX3" fmla="*/ 277488 w 652217"/>
                <a:gd name="connsiteY3" fmla="*/ 825747 h 835410"/>
                <a:gd name="connsiteX4" fmla="*/ 516234 w 652217"/>
                <a:gd name="connsiteY4" fmla="*/ 787568 h 835410"/>
                <a:gd name="connsiteX5" fmla="*/ 652217 w 652217"/>
                <a:gd name="connsiteY5" fmla="*/ 632280 h 835410"/>
                <a:gd name="connsiteX0" fmla="*/ 0 w 652217"/>
                <a:gd name="connsiteY0" fmla="*/ 0 h 840279"/>
                <a:gd name="connsiteX1" fmla="*/ 81096 w 652217"/>
                <a:gd name="connsiteY1" fmla="*/ 217631 h 840279"/>
                <a:gd name="connsiteX2" fmla="*/ 159490 w 652217"/>
                <a:gd name="connsiteY2" fmla="*/ 629899 h 840279"/>
                <a:gd name="connsiteX3" fmla="*/ 277488 w 652217"/>
                <a:gd name="connsiteY3" fmla="*/ 825747 h 840279"/>
                <a:gd name="connsiteX4" fmla="*/ 476935 w 652217"/>
                <a:gd name="connsiteY4" fmla="*/ 804237 h 840279"/>
                <a:gd name="connsiteX5" fmla="*/ 652217 w 652217"/>
                <a:gd name="connsiteY5" fmla="*/ 632280 h 840279"/>
                <a:gd name="connsiteX0" fmla="*/ 0 w 652217"/>
                <a:gd name="connsiteY0" fmla="*/ 0 h 842071"/>
                <a:gd name="connsiteX1" fmla="*/ 81096 w 652217"/>
                <a:gd name="connsiteY1" fmla="*/ 217631 h 842071"/>
                <a:gd name="connsiteX2" fmla="*/ 159490 w 652217"/>
                <a:gd name="connsiteY2" fmla="*/ 629899 h 842071"/>
                <a:gd name="connsiteX3" fmla="*/ 277488 w 652217"/>
                <a:gd name="connsiteY3" fmla="*/ 825747 h 842071"/>
                <a:gd name="connsiteX4" fmla="*/ 442003 w 652217"/>
                <a:gd name="connsiteY4" fmla="*/ 809000 h 842071"/>
                <a:gd name="connsiteX5" fmla="*/ 652217 w 652217"/>
                <a:gd name="connsiteY5" fmla="*/ 632280 h 842071"/>
                <a:gd name="connsiteX0" fmla="*/ 0 w 665316"/>
                <a:gd name="connsiteY0" fmla="*/ 0 h 838547"/>
                <a:gd name="connsiteX1" fmla="*/ 81096 w 665316"/>
                <a:gd name="connsiteY1" fmla="*/ 217631 h 838547"/>
                <a:gd name="connsiteX2" fmla="*/ 159490 w 665316"/>
                <a:gd name="connsiteY2" fmla="*/ 629899 h 838547"/>
                <a:gd name="connsiteX3" fmla="*/ 277488 w 665316"/>
                <a:gd name="connsiteY3" fmla="*/ 825747 h 838547"/>
                <a:gd name="connsiteX4" fmla="*/ 442003 w 665316"/>
                <a:gd name="connsiteY4" fmla="*/ 809000 h 838547"/>
                <a:gd name="connsiteX5" fmla="*/ 665316 w 665316"/>
                <a:gd name="connsiteY5" fmla="*/ 722768 h 838547"/>
                <a:gd name="connsiteX0" fmla="*/ 0 w 665316"/>
                <a:gd name="connsiteY0" fmla="*/ 0 h 852620"/>
                <a:gd name="connsiteX1" fmla="*/ 81096 w 665316"/>
                <a:gd name="connsiteY1" fmla="*/ 217631 h 852620"/>
                <a:gd name="connsiteX2" fmla="*/ 159490 w 665316"/>
                <a:gd name="connsiteY2" fmla="*/ 629899 h 852620"/>
                <a:gd name="connsiteX3" fmla="*/ 277488 w 665316"/>
                <a:gd name="connsiteY3" fmla="*/ 825747 h 852620"/>
                <a:gd name="connsiteX4" fmla="*/ 500950 w 665316"/>
                <a:gd name="connsiteY4" fmla="*/ 839956 h 852620"/>
                <a:gd name="connsiteX5" fmla="*/ 665316 w 665316"/>
                <a:gd name="connsiteY5" fmla="*/ 722768 h 852620"/>
                <a:gd name="connsiteX0" fmla="*/ 0 w 665316"/>
                <a:gd name="connsiteY0" fmla="*/ 0 h 853601"/>
                <a:gd name="connsiteX1" fmla="*/ 81096 w 665316"/>
                <a:gd name="connsiteY1" fmla="*/ 217631 h 853601"/>
                <a:gd name="connsiteX2" fmla="*/ 159490 w 665316"/>
                <a:gd name="connsiteY2" fmla="*/ 629899 h 853601"/>
                <a:gd name="connsiteX3" fmla="*/ 277488 w 665316"/>
                <a:gd name="connsiteY3" fmla="*/ 825747 h 853601"/>
                <a:gd name="connsiteX4" fmla="*/ 500950 w 665316"/>
                <a:gd name="connsiteY4" fmla="*/ 839956 h 853601"/>
                <a:gd name="connsiteX5" fmla="*/ 665316 w 665316"/>
                <a:gd name="connsiteY5" fmla="*/ 722768 h 853601"/>
                <a:gd name="connsiteX0" fmla="*/ 0 w 665316"/>
                <a:gd name="connsiteY0" fmla="*/ 0 h 867657"/>
                <a:gd name="connsiteX1" fmla="*/ 81096 w 665316"/>
                <a:gd name="connsiteY1" fmla="*/ 217631 h 867657"/>
                <a:gd name="connsiteX2" fmla="*/ 159490 w 665316"/>
                <a:gd name="connsiteY2" fmla="*/ 629899 h 867657"/>
                <a:gd name="connsiteX3" fmla="*/ 277488 w 665316"/>
                <a:gd name="connsiteY3" fmla="*/ 825747 h 867657"/>
                <a:gd name="connsiteX4" fmla="*/ 503134 w 665316"/>
                <a:gd name="connsiteY4" fmla="*/ 859006 h 867657"/>
                <a:gd name="connsiteX5" fmla="*/ 665316 w 665316"/>
                <a:gd name="connsiteY5" fmla="*/ 722768 h 867657"/>
                <a:gd name="connsiteX0" fmla="*/ 0 w 665316"/>
                <a:gd name="connsiteY0" fmla="*/ 0 h 878448"/>
                <a:gd name="connsiteX1" fmla="*/ 81096 w 665316"/>
                <a:gd name="connsiteY1" fmla="*/ 217631 h 878448"/>
                <a:gd name="connsiteX2" fmla="*/ 159490 w 665316"/>
                <a:gd name="connsiteY2" fmla="*/ 629899 h 878448"/>
                <a:gd name="connsiteX3" fmla="*/ 321153 w 665316"/>
                <a:gd name="connsiteY3" fmla="*/ 854322 h 878448"/>
                <a:gd name="connsiteX4" fmla="*/ 503134 w 665316"/>
                <a:gd name="connsiteY4" fmla="*/ 859006 h 878448"/>
                <a:gd name="connsiteX5" fmla="*/ 665316 w 665316"/>
                <a:gd name="connsiteY5" fmla="*/ 722768 h 878448"/>
                <a:gd name="connsiteX0" fmla="*/ 0 w 665316"/>
                <a:gd name="connsiteY0" fmla="*/ 0 h 875338"/>
                <a:gd name="connsiteX1" fmla="*/ 81096 w 665316"/>
                <a:gd name="connsiteY1" fmla="*/ 217631 h 875338"/>
                <a:gd name="connsiteX2" fmla="*/ 224987 w 665316"/>
                <a:gd name="connsiteY2" fmla="*/ 677524 h 875338"/>
                <a:gd name="connsiteX3" fmla="*/ 321153 w 665316"/>
                <a:gd name="connsiteY3" fmla="*/ 854322 h 875338"/>
                <a:gd name="connsiteX4" fmla="*/ 503134 w 665316"/>
                <a:gd name="connsiteY4" fmla="*/ 859006 h 875338"/>
                <a:gd name="connsiteX5" fmla="*/ 665316 w 665316"/>
                <a:gd name="connsiteY5" fmla="*/ 722768 h 875338"/>
                <a:gd name="connsiteX0" fmla="*/ 0 w 665316"/>
                <a:gd name="connsiteY0" fmla="*/ 0 h 875338"/>
                <a:gd name="connsiteX1" fmla="*/ 224987 w 665316"/>
                <a:gd name="connsiteY1" fmla="*/ 677524 h 875338"/>
                <a:gd name="connsiteX2" fmla="*/ 321153 w 665316"/>
                <a:gd name="connsiteY2" fmla="*/ 854322 h 875338"/>
                <a:gd name="connsiteX3" fmla="*/ 503134 w 665316"/>
                <a:gd name="connsiteY3" fmla="*/ 859006 h 875338"/>
                <a:gd name="connsiteX4" fmla="*/ 665316 w 665316"/>
                <a:gd name="connsiteY4" fmla="*/ 722768 h 875338"/>
                <a:gd name="connsiteX0" fmla="*/ 0 w 532137"/>
                <a:gd name="connsiteY0" fmla="*/ 0 h 282406"/>
                <a:gd name="connsiteX1" fmla="*/ 91808 w 532137"/>
                <a:gd name="connsiteY1" fmla="*/ 84592 h 282406"/>
                <a:gd name="connsiteX2" fmla="*/ 187974 w 532137"/>
                <a:gd name="connsiteY2" fmla="*/ 261390 h 282406"/>
                <a:gd name="connsiteX3" fmla="*/ 369955 w 532137"/>
                <a:gd name="connsiteY3" fmla="*/ 266074 h 282406"/>
                <a:gd name="connsiteX4" fmla="*/ 532137 w 532137"/>
                <a:gd name="connsiteY4" fmla="*/ 129836 h 282406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760 h 279354"/>
                <a:gd name="connsiteX1" fmla="*/ 85258 w 532137"/>
                <a:gd name="connsiteY1" fmla="*/ 149646 h 279354"/>
                <a:gd name="connsiteX2" fmla="*/ 187974 w 532137"/>
                <a:gd name="connsiteY2" fmla="*/ 262150 h 279354"/>
                <a:gd name="connsiteX3" fmla="*/ 369955 w 532137"/>
                <a:gd name="connsiteY3" fmla="*/ 266834 h 279354"/>
                <a:gd name="connsiteX4" fmla="*/ 532137 w 532137"/>
                <a:gd name="connsiteY4" fmla="*/ 130596 h 27935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78594"/>
                <a:gd name="connsiteX1" fmla="*/ 85258 w 532137"/>
                <a:gd name="connsiteY1" fmla="*/ 148886 h 278594"/>
                <a:gd name="connsiteX2" fmla="*/ 187974 w 532137"/>
                <a:gd name="connsiteY2" fmla="*/ 261390 h 278594"/>
                <a:gd name="connsiteX3" fmla="*/ 369955 w 532137"/>
                <a:gd name="connsiteY3" fmla="*/ 266074 h 278594"/>
                <a:gd name="connsiteX4" fmla="*/ 532137 w 532137"/>
                <a:gd name="connsiteY4" fmla="*/ 129836 h 278594"/>
                <a:gd name="connsiteX0" fmla="*/ 0 w 532137"/>
                <a:gd name="connsiteY0" fmla="*/ 0 h 286379"/>
                <a:gd name="connsiteX1" fmla="*/ 85258 w 532137"/>
                <a:gd name="connsiteY1" fmla="*/ 148886 h 286379"/>
                <a:gd name="connsiteX2" fmla="*/ 187974 w 532137"/>
                <a:gd name="connsiteY2" fmla="*/ 275677 h 286379"/>
                <a:gd name="connsiteX3" fmla="*/ 369955 w 532137"/>
                <a:gd name="connsiteY3" fmla="*/ 266074 h 286379"/>
                <a:gd name="connsiteX4" fmla="*/ 532137 w 532137"/>
                <a:gd name="connsiteY4" fmla="*/ 129836 h 286379"/>
                <a:gd name="connsiteX0" fmla="*/ 0 w 532137"/>
                <a:gd name="connsiteY0" fmla="*/ 0 h 285340"/>
                <a:gd name="connsiteX1" fmla="*/ 85258 w 532137"/>
                <a:gd name="connsiteY1" fmla="*/ 148886 h 285340"/>
                <a:gd name="connsiteX2" fmla="*/ 187974 w 532137"/>
                <a:gd name="connsiteY2" fmla="*/ 275677 h 285340"/>
                <a:gd name="connsiteX3" fmla="*/ 369955 w 532137"/>
                <a:gd name="connsiteY3" fmla="*/ 266074 h 285340"/>
                <a:gd name="connsiteX4" fmla="*/ 532137 w 532137"/>
                <a:gd name="connsiteY4" fmla="*/ 129836 h 285340"/>
                <a:gd name="connsiteX0" fmla="*/ 0 w 532137"/>
                <a:gd name="connsiteY0" fmla="*/ 0 h 287377"/>
                <a:gd name="connsiteX1" fmla="*/ 85258 w 532137"/>
                <a:gd name="connsiteY1" fmla="*/ 148886 h 287377"/>
                <a:gd name="connsiteX2" fmla="*/ 187974 w 532137"/>
                <a:gd name="connsiteY2" fmla="*/ 275677 h 287377"/>
                <a:gd name="connsiteX3" fmla="*/ 378688 w 532137"/>
                <a:gd name="connsiteY3" fmla="*/ 268455 h 287377"/>
                <a:gd name="connsiteX4" fmla="*/ 532137 w 532137"/>
                <a:gd name="connsiteY4" fmla="*/ 129836 h 287377"/>
                <a:gd name="connsiteX0" fmla="*/ 0 w 532137"/>
                <a:gd name="connsiteY0" fmla="*/ 0 h 288461"/>
                <a:gd name="connsiteX1" fmla="*/ 85258 w 532137"/>
                <a:gd name="connsiteY1" fmla="*/ 148886 h 288461"/>
                <a:gd name="connsiteX2" fmla="*/ 187974 w 532137"/>
                <a:gd name="connsiteY2" fmla="*/ 275677 h 288461"/>
                <a:gd name="connsiteX3" fmla="*/ 378688 w 532137"/>
                <a:gd name="connsiteY3" fmla="*/ 270837 h 288461"/>
                <a:gd name="connsiteX4" fmla="*/ 532137 w 532137"/>
                <a:gd name="connsiteY4" fmla="*/ 129836 h 288461"/>
                <a:gd name="connsiteX0" fmla="*/ 0 w 532137"/>
                <a:gd name="connsiteY0" fmla="*/ 0 h 292242"/>
                <a:gd name="connsiteX1" fmla="*/ 85258 w 532137"/>
                <a:gd name="connsiteY1" fmla="*/ 148886 h 292242"/>
                <a:gd name="connsiteX2" fmla="*/ 187974 w 532137"/>
                <a:gd name="connsiteY2" fmla="*/ 275677 h 292242"/>
                <a:gd name="connsiteX3" fmla="*/ 378688 w 532137"/>
                <a:gd name="connsiteY3" fmla="*/ 277981 h 292242"/>
                <a:gd name="connsiteX4" fmla="*/ 532137 w 532137"/>
                <a:gd name="connsiteY4" fmla="*/ 129836 h 292242"/>
                <a:gd name="connsiteX0" fmla="*/ 0 w 532137"/>
                <a:gd name="connsiteY0" fmla="*/ 0 h 286624"/>
                <a:gd name="connsiteX1" fmla="*/ 85258 w 532137"/>
                <a:gd name="connsiteY1" fmla="*/ 148886 h 286624"/>
                <a:gd name="connsiteX2" fmla="*/ 187974 w 532137"/>
                <a:gd name="connsiteY2" fmla="*/ 275677 h 286624"/>
                <a:gd name="connsiteX3" fmla="*/ 378688 w 532137"/>
                <a:gd name="connsiteY3" fmla="*/ 277981 h 286624"/>
                <a:gd name="connsiteX4" fmla="*/ 532137 w 532137"/>
                <a:gd name="connsiteY4" fmla="*/ 129836 h 286624"/>
                <a:gd name="connsiteX0" fmla="*/ 0 w 532137"/>
                <a:gd name="connsiteY0" fmla="*/ 0 h 290452"/>
                <a:gd name="connsiteX1" fmla="*/ 85258 w 532137"/>
                <a:gd name="connsiteY1" fmla="*/ 148886 h 290452"/>
                <a:gd name="connsiteX2" fmla="*/ 187974 w 532137"/>
                <a:gd name="connsiteY2" fmla="*/ 275677 h 290452"/>
                <a:gd name="connsiteX3" fmla="*/ 378688 w 532137"/>
                <a:gd name="connsiteY3" fmla="*/ 277981 h 290452"/>
                <a:gd name="connsiteX4" fmla="*/ 532137 w 532137"/>
                <a:gd name="connsiteY4" fmla="*/ 129836 h 290452"/>
                <a:gd name="connsiteX0" fmla="*/ 0 w 532137"/>
                <a:gd name="connsiteY0" fmla="*/ 0 h 290550"/>
                <a:gd name="connsiteX1" fmla="*/ 85258 w 532137"/>
                <a:gd name="connsiteY1" fmla="*/ 148886 h 290550"/>
                <a:gd name="connsiteX2" fmla="*/ 79655 w 532137"/>
                <a:gd name="connsiteY2" fmla="*/ 147357 h 290550"/>
                <a:gd name="connsiteX3" fmla="*/ 187974 w 532137"/>
                <a:gd name="connsiteY3" fmla="*/ 275677 h 290550"/>
                <a:gd name="connsiteX4" fmla="*/ 378688 w 532137"/>
                <a:gd name="connsiteY4" fmla="*/ 277981 h 290550"/>
                <a:gd name="connsiteX5" fmla="*/ 532137 w 532137"/>
                <a:gd name="connsiteY5" fmla="*/ 129836 h 290550"/>
                <a:gd name="connsiteX0" fmla="*/ 0 w 532137"/>
                <a:gd name="connsiteY0" fmla="*/ 0 h 286519"/>
                <a:gd name="connsiteX1" fmla="*/ 85258 w 532137"/>
                <a:gd name="connsiteY1" fmla="*/ 148886 h 286519"/>
                <a:gd name="connsiteX2" fmla="*/ 62199 w 532137"/>
                <a:gd name="connsiteY2" fmla="*/ 216413 h 286519"/>
                <a:gd name="connsiteX3" fmla="*/ 187974 w 532137"/>
                <a:gd name="connsiteY3" fmla="*/ 275677 h 286519"/>
                <a:gd name="connsiteX4" fmla="*/ 378688 w 532137"/>
                <a:gd name="connsiteY4" fmla="*/ 277981 h 286519"/>
                <a:gd name="connsiteX5" fmla="*/ 532137 w 532137"/>
                <a:gd name="connsiteY5" fmla="*/ 129836 h 286519"/>
                <a:gd name="connsiteX0" fmla="*/ 0 w 532137"/>
                <a:gd name="connsiteY0" fmla="*/ 0 h 286519"/>
                <a:gd name="connsiteX1" fmla="*/ 203084 w 532137"/>
                <a:gd name="connsiteY1" fmla="*/ 60780 h 286519"/>
                <a:gd name="connsiteX2" fmla="*/ 62199 w 532137"/>
                <a:gd name="connsiteY2" fmla="*/ 216413 h 286519"/>
                <a:gd name="connsiteX3" fmla="*/ 187974 w 532137"/>
                <a:gd name="connsiteY3" fmla="*/ 275677 h 286519"/>
                <a:gd name="connsiteX4" fmla="*/ 378688 w 532137"/>
                <a:gd name="connsiteY4" fmla="*/ 277981 h 286519"/>
                <a:gd name="connsiteX5" fmla="*/ 532137 w 532137"/>
                <a:gd name="connsiteY5" fmla="*/ 129836 h 286519"/>
                <a:gd name="connsiteX0" fmla="*/ 0 w 532137"/>
                <a:gd name="connsiteY0" fmla="*/ 0 h 287659"/>
                <a:gd name="connsiteX1" fmla="*/ 203084 w 532137"/>
                <a:gd name="connsiteY1" fmla="*/ 60780 h 287659"/>
                <a:gd name="connsiteX2" fmla="*/ 156022 w 532137"/>
                <a:gd name="connsiteY2" fmla="*/ 194982 h 287659"/>
                <a:gd name="connsiteX3" fmla="*/ 187974 w 532137"/>
                <a:gd name="connsiteY3" fmla="*/ 275677 h 287659"/>
                <a:gd name="connsiteX4" fmla="*/ 378688 w 532137"/>
                <a:gd name="connsiteY4" fmla="*/ 277981 h 287659"/>
                <a:gd name="connsiteX5" fmla="*/ 532137 w 532137"/>
                <a:gd name="connsiteY5" fmla="*/ 129836 h 287659"/>
                <a:gd name="connsiteX0" fmla="*/ 0 w 532137"/>
                <a:gd name="connsiteY0" fmla="*/ 0 h 280752"/>
                <a:gd name="connsiteX1" fmla="*/ 203084 w 532137"/>
                <a:gd name="connsiteY1" fmla="*/ 60780 h 280752"/>
                <a:gd name="connsiteX2" fmla="*/ 156022 w 532137"/>
                <a:gd name="connsiteY2" fmla="*/ 194982 h 280752"/>
                <a:gd name="connsiteX3" fmla="*/ 235977 w 532137"/>
                <a:gd name="connsiteY3" fmla="*/ 230434 h 280752"/>
                <a:gd name="connsiteX4" fmla="*/ 378688 w 532137"/>
                <a:gd name="connsiteY4" fmla="*/ 277981 h 280752"/>
                <a:gd name="connsiteX5" fmla="*/ 532137 w 532137"/>
                <a:gd name="connsiteY5" fmla="*/ 129836 h 280752"/>
                <a:gd name="connsiteX0" fmla="*/ 0 w 532137"/>
                <a:gd name="connsiteY0" fmla="*/ 0 h 281125"/>
                <a:gd name="connsiteX1" fmla="*/ 203084 w 532137"/>
                <a:gd name="connsiteY1" fmla="*/ 60780 h 281125"/>
                <a:gd name="connsiteX2" fmla="*/ 206207 w 532137"/>
                <a:gd name="connsiteY2" fmla="*/ 149738 h 281125"/>
                <a:gd name="connsiteX3" fmla="*/ 235977 w 532137"/>
                <a:gd name="connsiteY3" fmla="*/ 230434 h 281125"/>
                <a:gd name="connsiteX4" fmla="*/ 378688 w 532137"/>
                <a:gd name="connsiteY4" fmla="*/ 277981 h 281125"/>
                <a:gd name="connsiteX5" fmla="*/ 532137 w 532137"/>
                <a:gd name="connsiteY5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06207 w 532137"/>
                <a:gd name="connsiteY2" fmla="*/ 149738 h 281125"/>
                <a:gd name="connsiteX3" fmla="*/ 235977 w 532137"/>
                <a:gd name="connsiteY3" fmla="*/ 230434 h 281125"/>
                <a:gd name="connsiteX4" fmla="*/ 378688 w 532137"/>
                <a:gd name="connsiteY4" fmla="*/ 277981 h 281125"/>
                <a:gd name="connsiteX5" fmla="*/ 532137 w 532137"/>
                <a:gd name="connsiteY5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69486 w 532137"/>
                <a:gd name="connsiteY2" fmla="*/ 497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266361 w 532137"/>
                <a:gd name="connsiteY1" fmla="*/ 44111 h 281125"/>
                <a:gd name="connsiteX2" fmla="*/ 243302 w 532137"/>
                <a:gd name="connsiteY2" fmla="*/ 878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05637 w 532137"/>
                <a:gd name="connsiteY1" fmla="*/ 194129 h 281125"/>
                <a:gd name="connsiteX2" fmla="*/ 243302 w 532137"/>
                <a:gd name="connsiteY2" fmla="*/ 87827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05637 w 532137"/>
                <a:gd name="connsiteY1" fmla="*/ 194129 h 281125"/>
                <a:gd name="connsiteX2" fmla="*/ 304397 w 532137"/>
                <a:gd name="connsiteY2" fmla="*/ 56871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304397 w 532137"/>
                <a:gd name="connsiteY2" fmla="*/ 56871 h 281125"/>
                <a:gd name="connsiteX3" fmla="*/ 206207 w 532137"/>
                <a:gd name="connsiteY3" fmla="*/ 149738 h 281125"/>
                <a:gd name="connsiteX4" fmla="*/ 235977 w 532137"/>
                <a:gd name="connsiteY4" fmla="*/ 230434 h 281125"/>
                <a:gd name="connsiteX5" fmla="*/ 378688 w 532137"/>
                <a:gd name="connsiteY5" fmla="*/ 277981 h 281125"/>
                <a:gd name="connsiteX6" fmla="*/ 532137 w 532137"/>
                <a:gd name="connsiteY6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354582 w 532137"/>
                <a:gd name="connsiteY2" fmla="*/ 192602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532137"/>
                <a:gd name="connsiteY0" fmla="*/ 0 h 281125"/>
                <a:gd name="connsiteX1" fmla="*/ 351458 w 532137"/>
                <a:gd name="connsiteY1" fmla="*/ 194129 h 281125"/>
                <a:gd name="connsiteX2" fmla="*/ 417859 w 532137"/>
                <a:gd name="connsiteY2" fmla="*/ 123546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532137"/>
                <a:gd name="connsiteY0" fmla="*/ 0 h 281125"/>
                <a:gd name="connsiteX1" fmla="*/ 290363 w 532137"/>
                <a:gd name="connsiteY1" fmla="*/ 225085 h 281125"/>
                <a:gd name="connsiteX2" fmla="*/ 417859 w 532137"/>
                <a:gd name="connsiteY2" fmla="*/ 123546 h 281125"/>
                <a:gd name="connsiteX3" fmla="*/ 304397 w 532137"/>
                <a:gd name="connsiteY3" fmla="*/ 56871 h 281125"/>
                <a:gd name="connsiteX4" fmla="*/ 206207 w 532137"/>
                <a:gd name="connsiteY4" fmla="*/ 149738 h 281125"/>
                <a:gd name="connsiteX5" fmla="*/ 235977 w 532137"/>
                <a:gd name="connsiteY5" fmla="*/ 230434 h 281125"/>
                <a:gd name="connsiteX6" fmla="*/ 378688 w 532137"/>
                <a:gd name="connsiteY6" fmla="*/ 277981 h 281125"/>
                <a:gd name="connsiteX7" fmla="*/ 532137 w 532137"/>
                <a:gd name="connsiteY7" fmla="*/ 129836 h 281125"/>
                <a:gd name="connsiteX0" fmla="*/ 0 w 427403"/>
                <a:gd name="connsiteY0" fmla="*/ 0 h 309700"/>
                <a:gd name="connsiteX1" fmla="*/ 185629 w 427403"/>
                <a:gd name="connsiteY1" fmla="*/ 253660 h 309700"/>
                <a:gd name="connsiteX2" fmla="*/ 313125 w 427403"/>
                <a:gd name="connsiteY2" fmla="*/ 152121 h 309700"/>
                <a:gd name="connsiteX3" fmla="*/ 199663 w 427403"/>
                <a:gd name="connsiteY3" fmla="*/ 85446 h 309700"/>
                <a:gd name="connsiteX4" fmla="*/ 101473 w 427403"/>
                <a:gd name="connsiteY4" fmla="*/ 178313 h 309700"/>
                <a:gd name="connsiteX5" fmla="*/ 131243 w 427403"/>
                <a:gd name="connsiteY5" fmla="*/ 259009 h 309700"/>
                <a:gd name="connsiteX6" fmla="*/ 273954 w 427403"/>
                <a:gd name="connsiteY6" fmla="*/ 306556 h 309700"/>
                <a:gd name="connsiteX7" fmla="*/ 427403 w 427403"/>
                <a:gd name="connsiteY7" fmla="*/ 158411 h 309700"/>
                <a:gd name="connsiteX0" fmla="*/ 0 w 427403"/>
                <a:gd name="connsiteY0" fmla="*/ 0 h 309700"/>
                <a:gd name="connsiteX1" fmla="*/ 57835 w 427403"/>
                <a:gd name="connsiteY1" fmla="*/ 85446 h 309700"/>
                <a:gd name="connsiteX2" fmla="*/ 185629 w 427403"/>
                <a:gd name="connsiteY2" fmla="*/ 253660 h 309700"/>
                <a:gd name="connsiteX3" fmla="*/ 313125 w 427403"/>
                <a:gd name="connsiteY3" fmla="*/ 152121 h 309700"/>
                <a:gd name="connsiteX4" fmla="*/ 199663 w 427403"/>
                <a:gd name="connsiteY4" fmla="*/ 85446 h 309700"/>
                <a:gd name="connsiteX5" fmla="*/ 101473 w 427403"/>
                <a:gd name="connsiteY5" fmla="*/ 178313 h 309700"/>
                <a:gd name="connsiteX6" fmla="*/ 131243 w 427403"/>
                <a:gd name="connsiteY6" fmla="*/ 259009 h 309700"/>
                <a:gd name="connsiteX7" fmla="*/ 273954 w 427403"/>
                <a:gd name="connsiteY7" fmla="*/ 306556 h 309700"/>
                <a:gd name="connsiteX8" fmla="*/ 427403 w 427403"/>
                <a:gd name="connsiteY8" fmla="*/ 158411 h 309700"/>
                <a:gd name="connsiteX0" fmla="*/ 543381 w 543708"/>
                <a:gd name="connsiteY0" fmla="*/ 0 h 697844"/>
                <a:gd name="connsiteX1" fmla="*/ 1178 w 543708"/>
                <a:gd name="connsiteY1" fmla="*/ 473590 h 697844"/>
                <a:gd name="connsiteX2" fmla="*/ 128972 w 543708"/>
                <a:gd name="connsiteY2" fmla="*/ 641804 h 697844"/>
                <a:gd name="connsiteX3" fmla="*/ 256468 w 543708"/>
                <a:gd name="connsiteY3" fmla="*/ 540265 h 697844"/>
                <a:gd name="connsiteX4" fmla="*/ 143006 w 543708"/>
                <a:gd name="connsiteY4" fmla="*/ 473590 h 697844"/>
                <a:gd name="connsiteX5" fmla="*/ 44816 w 543708"/>
                <a:gd name="connsiteY5" fmla="*/ 566457 h 697844"/>
                <a:gd name="connsiteX6" fmla="*/ 74586 w 543708"/>
                <a:gd name="connsiteY6" fmla="*/ 647153 h 697844"/>
                <a:gd name="connsiteX7" fmla="*/ 217297 w 543708"/>
                <a:gd name="connsiteY7" fmla="*/ 694700 h 697844"/>
                <a:gd name="connsiteX8" fmla="*/ 370746 w 543708"/>
                <a:gd name="connsiteY8" fmla="*/ 546555 h 697844"/>
                <a:gd name="connsiteX0" fmla="*/ 500379 w 501155"/>
                <a:gd name="connsiteY0" fmla="*/ 0 h 697844"/>
                <a:gd name="connsiteX1" fmla="*/ 305107 w 501155"/>
                <a:gd name="connsiteY1" fmla="*/ 335477 h 697844"/>
                <a:gd name="connsiteX2" fmla="*/ 85970 w 501155"/>
                <a:gd name="connsiteY2" fmla="*/ 641804 h 697844"/>
                <a:gd name="connsiteX3" fmla="*/ 213466 w 501155"/>
                <a:gd name="connsiteY3" fmla="*/ 540265 h 697844"/>
                <a:gd name="connsiteX4" fmla="*/ 100004 w 501155"/>
                <a:gd name="connsiteY4" fmla="*/ 473590 h 697844"/>
                <a:gd name="connsiteX5" fmla="*/ 1814 w 501155"/>
                <a:gd name="connsiteY5" fmla="*/ 566457 h 697844"/>
                <a:gd name="connsiteX6" fmla="*/ 31584 w 501155"/>
                <a:gd name="connsiteY6" fmla="*/ 647153 h 697844"/>
                <a:gd name="connsiteX7" fmla="*/ 174295 w 501155"/>
                <a:gd name="connsiteY7" fmla="*/ 694700 h 697844"/>
                <a:gd name="connsiteX8" fmla="*/ 327744 w 501155"/>
                <a:gd name="connsiteY8" fmla="*/ 546555 h 697844"/>
                <a:gd name="connsiteX0" fmla="*/ 500379 w 500379"/>
                <a:gd name="connsiteY0" fmla="*/ 0 h 697844"/>
                <a:gd name="connsiteX1" fmla="*/ 305107 w 500379"/>
                <a:gd name="connsiteY1" fmla="*/ 335477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64020 w 500379"/>
                <a:gd name="connsiteY1" fmla="*/ 285471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13466 w 500379"/>
                <a:gd name="connsiteY3" fmla="*/ 540265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85970 w 500379"/>
                <a:gd name="connsiteY2" fmla="*/ 641804 h 697844"/>
                <a:gd name="connsiteX3" fmla="*/ 254923 w 500379"/>
                <a:gd name="connsiteY3" fmla="*/ 485497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4923 w 500379"/>
                <a:gd name="connsiteY3" fmla="*/ 485497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0560 w 500379"/>
                <a:gd name="connsiteY3" fmla="*/ 552172 h 697844"/>
                <a:gd name="connsiteX4" fmla="*/ 100004 w 500379"/>
                <a:gd name="connsiteY4" fmla="*/ 473590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500379 w 500379"/>
                <a:gd name="connsiteY0" fmla="*/ 0 h 697844"/>
                <a:gd name="connsiteX1" fmla="*/ 388020 w 500379"/>
                <a:gd name="connsiteY1" fmla="*/ 290234 h 697844"/>
                <a:gd name="connsiteX2" fmla="*/ 66332 w 500379"/>
                <a:gd name="connsiteY2" fmla="*/ 553697 h 697844"/>
                <a:gd name="connsiteX3" fmla="*/ 250560 w 500379"/>
                <a:gd name="connsiteY3" fmla="*/ 552172 h 697844"/>
                <a:gd name="connsiteX4" fmla="*/ 241832 w 500379"/>
                <a:gd name="connsiteY4" fmla="*/ 390246 h 697844"/>
                <a:gd name="connsiteX5" fmla="*/ 1814 w 500379"/>
                <a:gd name="connsiteY5" fmla="*/ 566457 h 697844"/>
                <a:gd name="connsiteX6" fmla="*/ 31584 w 500379"/>
                <a:gd name="connsiteY6" fmla="*/ 647153 h 697844"/>
                <a:gd name="connsiteX7" fmla="*/ 174295 w 500379"/>
                <a:gd name="connsiteY7" fmla="*/ 694700 h 697844"/>
                <a:gd name="connsiteX8" fmla="*/ 327744 w 500379"/>
                <a:gd name="connsiteY8" fmla="*/ 546555 h 697844"/>
                <a:gd name="connsiteX0" fmla="*/ 471435 w 471435"/>
                <a:gd name="connsiteY0" fmla="*/ 0 h 699882"/>
                <a:gd name="connsiteX1" fmla="*/ 359076 w 471435"/>
                <a:gd name="connsiteY1" fmla="*/ 290234 h 699882"/>
                <a:gd name="connsiteX2" fmla="*/ 37388 w 471435"/>
                <a:gd name="connsiteY2" fmla="*/ 553697 h 699882"/>
                <a:gd name="connsiteX3" fmla="*/ 221616 w 471435"/>
                <a:gd name="connsiteY3" fmla="*/ 552172 h 699882"/>
                <a:gd name="connsiteX4" fmla="*/ 212888 w 471435"/>
                <a:gd name="connsiteY4" fmla="*/ 390246 h 699882"/>
                <a:gd name="connsiteX5" fmla="*/ 51421 w 471435"/>
                <a:gd name="connsiteY5" fmla="*/ 423582 h 699882"/>
                <a:gd name="connsiteX6" fmla="*/ 2640 w 471435"/>
                <a:gd name="connsiteY6" fmla="*/ 647153 h 699882"/>
                <a:gd name="connsiteX7" fmla="*/ 145351 w 471435"/>
                <a:gd name="connsiteY7" fmla="*/ 694700 h 699882"/>
                <a:gd name="connsiteX8" fmla="*/ 298800 w 471435"/>
                <a:gd name="connsiteY8" fmla="*/ 546555 h 699882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37388 w 471435"/>
                <a:gd name="connsiteY2" fmla="*/ 553697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89755 w 471435"/>
                <a:gd name="connsiteY2" fmla="*/ 527504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1435 w 471435"/>
                <a:gd name="connsiteY0" fmla="*/ 0 h 698583"/>
                <a:gd name="connsiteX1" fmla="*/ 359076 w 471435"/>
                <a:gd name="connsiteY1" fmla="*/ 290234 h 698583"/>
                <a:gd name="connsiteX2" fmla="*/ 89755 w 471435"/>
                <a:gd name="connsiteY2" fmla="*/ 527504 h 698583"/>
                <a:gd name="connsiteX3" fmla="*/ 221616 w 471435"/>
                <a:gd name="connsiteY3" fmla="*/ 552172 h 698583"/>
                <a:gd name="connsiteX4" fmla="*/ 212888 w 471435"/>
                <a:gd name="connsiteY4" fmla="*/ 390246 h 698583"/>
                <a:gd name="connsiteX5" fmla="*/ 51421 w 471435"/>
                <a:gd name="connsiteY5" fmla="*/ 423582 h 698583"/>
                <a:gd name="connsiteX6" fmla="*/ 2640 w 471435"/>
                <a:gd name="connsiteY6" fmla="*/ 635247 h 698583"/>
                <a:gd name="connsiteX7" fmla="*/ 145351 w 471435"/>
                <a:gd name="connsiteY7" fmla="*/ 694700 h 698583"/>
                <a:gd name="connsiteX8" fmla="*/ 298800 w 471435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73870 w 473870"/>
                <a:gd name="connsiteY0" fmla="*/ 0 h 698583"/>
                <a:gd name="connsiteX1" fmla="*/ 361511 w 473870"/>
                <a:gd name="connsiteY1" fmla="*/ 290234 h 698583"/>
                <a:gd name="connsiteX2" fmla="*/ 92190 w 473870"/>
                <a:gd name="connsiteY2" fmla="*/ 527504 h 698583"/>
                <a:gd name="connsiteX3" fmla="*/ 224051 w 473870"/>
                <a:gd name="connsiteY3" fmla="*/ 552172 h 698583"/>
                <a:gd name="connsiteX4" fmla="*/ 215323 w 473870"/>
                <a:gd name="connsiteY4" fmla="*/ 390246 h 698583"/>
                <a:gd name="connsiteX5" fmla="*/ 53856 w 473870"/>
                <a:gd name="connsiteY5" fmla="*/ 423582 h 698583"/>
                <a:gd name="connsiteX6" fmla="*/ 5075 w 473870"/>
                <a:gd name="connsiteY6" fmla="*/ 635247 h 698583"/>
                <a:gd name="connsiteX7" fmla="*/ 147786 w 473870"/>
                <a:gd name="connsiteY7" fmla="*/ 694700 h 698583"/>
                <a:gd name="connsiteX8" fmla="*/ 301235 w 473870"/>
                <a:gd name="connsiteY8" fmla="*/ 546555 h 698583"/>
                <a:gd name="connsiteX0" fmla="*/ 443235 w 443235"/>
                <a:gd name="connsiteY0" fmla="*/ 0 h 696343"/>
                <a:gd name="connsiteX1" fmla="*/ 330876 w 443235"/>
                <a:gd name="connsiteY1" fmla="*/ 290234 h 696343"/>
                <a:gd name="connsiteX2" fmla="*/ 61555 w 443235"/>
                <a:gd name="connsiteY2" fmla="*/ 527504 h 696343"/>
                <a:gd name="connsiteX3" fmla="*/ 193416 w 443235"/>
                <a:gd name="connsiteY3" fmla="*/ 552172 h 696343"/>
                <a:gd name="connsiteX4" fmla="*/ 184688 w 443235"/>
                <a:gd name="connsiteY4" fmla="*/ 390246 h 696343"/>
                <a:gd name="connsiteX5" fmla="*/ 23221 w 443235"/>
                <a:gd name="connsiteY5" fmla="*/ 423582 h 696343"/>
                <a:gd name="connsiteX6" fmla="*/ 22444 w 443235"/>
                <a:gd name="connsiteY6" fmla="*/ 575716 h 696343"/>
                <a:gd name="connsiteX7" fmla="*/ 117151 w 443235"/>
                <a:gd name="connsiteY7" fmla="*/ 694700 h 696343"/>
                <a:gd name="connsiteX8" fmla="*/ 270600 w 443235"/>
                <a:gd name="connsiteY8" fmla="*/ 546555 h 696343"/>
                <a:gd name="connsiteX0" fmla="*/ 423494 w 423494"/>
                <a:gd name="connsiteY0" fmla="*/ 0 h 696349"/>
                <a:gd name="connsiteX1" fmla="*/ 311135 w 423494"/>
                <a:gd name="connsiteY1" fmla="*/ 290234 h 696349"/>
                <a:gd name="connsiteX2" fmla="*/ 41814 w 423494"/>
                <a:gd name="connsiteY2" fmla="*/ 527504 h 696349"/>
                <a:gd name="connsiteX3" fmla="*/ 173675 w 423494"/>
                <a:gd name="connsiteY3" fmla="*/ 552172 h 696349"/>
                <a:gd name="connsiteX4" fmla="*/ 164947 w 423494"/>
                <a:gd name="connsiteY4" fmla="*/ 390246 h 696349"/>
                <a:gd name="connsiteX5" fmla="*/ 47119 w 423494"/>
                <a:gd name="connsiteY5" fmla="*/ 421200 h 696349"/>
                <a:gd name="connsiteX6" fmla="*/ 2703 w 423494"/>
                <a:gd name="connsiteY6" fmla="*/ 575716 h 696349"/>
                <a:gd name="connsiteX7" fmla="*/ 97410 w 423494"/>
                <a:gd name="connsiteY7" fmla="*/ 694700 h 696349"/>
                <a:gd name="connsiteX8" fmla="*/ 250859 w 423494"/>
                <a:gd name="connsiteY8" fmla="*/ 546555 h 696349"/>
                <a:gd name="connsiteX0" fmla="*/ 423494 w 423494"/>
                <a:gd name="connsiteY0" fmla="*/ 0 h 696349"/>
                <a:gd name="connsiteX1" fmla="*/ 311135 w 423494"/>
                <a:gd name="connsiteY1" fmla="*/ 290234 h 696349"/>
                <a:gd name="connsiteX2" fmla="*/ 41814 w 423494"/>
                <a:gd name="connsiteY2" fmla="*/ 527504 h 696349"/>
                <a:gd name="connsiteX3" fmla="*/ 173675 w 423494"/>
                <a:gd name="connsiteY3" fmla="*/ 552172 h 696349"/>
                <a:gd name="connsiteX4" fmla="*/ 164947 w 423494"/>
                <a:gd name="connsiteY4" fmla="*/ 390246 h 696349"/>
                <a:gd name="connsiteX5" fmla="*/ 47119 w 423494"/>
                <a:gd name="connsiteY5" fmla="*/ 421200 h 696349"/>
                <a:gd name="connsiteX6" fmla="*/ 2703 w 423494"/>
                <a:gd name="connsiteY6" fmla="*/ 575716 h 696349"/>
                <a:gd name="connsiteX7" fmla="*/ 97410 w 423494"/>
                <a:gd name="connsiteY7" fmla="*/ 694700 h 696349"/>
                <a:gd name="connsiteX8" fmla="*/ 250859 w 423494"/>
                <a:gd name="connsiteY8" fmla="*/ 546555 h 696349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177815 w 427634"/>
                <a:gd name="connsiteY3" fmla="*/ 552172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45954 w 427634"/>
                <a:gd name="connsiteY2" fmla="*/ 527504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634 w 427634"/>
                <a:gd name="connsiteY0" fmla="*/ 0 h 696362"/>
                <a:gd name="connsiteX1" fmla="*/ 315275 w 427634"/>
                <a:gd name="connsiteY1" fmla="*/ 290234 h 696362"/>
                <a:gd name="connsiteX2" fmla="*/ 93956 w 427634"/>
                <a:gd name="connsiteY2" fmla="*/ 472735 h 696362"/>
                <a:gd name="connsiteX3" fmla="*/ 201817 w 427634"/>
                <a:gd name="connsiteY3" fmla="*/ 528360 h 696362"/>
                <a:gd name="connsiteX4" fmla="*/ 169087 w 427634"/>
                <a:gd name="connsiteY4" fmla="*/ 390246 h 696362"/>
                <a:gd name="connsiteX5" fmla="*/ 35985 w 427634"/>
                <a:gd name="connsiteY5" fmla="*/ 416437 h 696362"/>
                <a:gd name="connsiteX6" fmla="*/ 6843 w 427634"/>
                <a:gd name="connsiteY6" fmla="*/ 575716 h 696362"/>
                <a:gd name="connsiteX7" fmla="*/ 101550 w 427634"/>
                <a:gd name="connsiteY7" fmla="*/ 694700 h 696362"/>
                <a:gd name="connsiteX8" fmla="*/ 254999 w 427634"/>
                <a:gd name="connsiteY8" fmla="*/ 546555 h 696362"/>
                <a:gd name="connsiteX0" fmla="*/ 427955 w 427955"/>
                <a:gd name="connsiteY0" fmla="*/ 0 h 652124"/>
                <a:gd name="connsiteX1" fmla="*/ 315596 w 427955"/>
                <a:gd name="connsiteY1" fmla="*/ 290234 h 652124"/>
                <a:gd name="connsiteX2" fmla="*/ 94277 w 427955"/>
                <a:gd name="connsiteY2" fmla="*/ 472735 h 652124"/>
                <a:gd name="connsiteX3" fmla="*/ 202138 w 427955"/>
                <a:gd name="connsiteY3" fmla="*/ 528360 h 652124"/>
                <a:gd name="connsiteX4" fmla="*/ 169408 w 427955"/>
                <a:gd name="connsiteY4" fmla="*/ 390246 h 652124"/>
                <a:gd name="connsiteX5" fmla="*/ 36306 w 427955"/>
                <a:gd name="connsiteY5" fmla="*/ 416437 h 652124"/>
                <a:gd name="connsiteX6" fmla="*/ 7164 w 427955"/>
                <a:gd name="connsiteY6" fmla="*/ 575716 h 652124"/>
                <a:gd name="connsiteX7" fmla="*/ 106235 w 427955"/>
                <a:gd name="connsiteY7" fmla="*/ 649456 h 652124"/>
                <a:gd name="connsiteX8" fmla="*/ 255320 w 427955"/>
                <a:gd name="connsiteY8" fmla="*/ 546555 h 652124"/>
                <a:gd name="connsiteX0" fmla="*/ 427955 w 427955"/>
                <a:gd name="connsiteY0" fmla="*/ 0 h 649456"/>
                <a:gd name="connsiteX1" fmla="*/ 315596 w 427955"/>
                <a:gd name="connsiteY1" fmla="*/ 290234 h 649456"/>
                <a:gd name="connsiteX2" fmla="*/ 94277 w 427955"/>
                <a:gd name="connsiteY2" fmla="*/ 472735 h 649456"/>
                <a:gd name="connsiteX3" fmla="*/ 202138 w 427955"/>
                <a:gd name="connsiteY3" fmla="*/ 528360 h 649456"/>
                <a:gd name="connsiteX4" fmla="*/ 169408 w 427955"/>
                <a:gd name="connsiteY4" fmla="*/ 390246 h 649456"/>
                <a:gd name="connsiteX5" fmla="*/ 36306 w 427955"/>
                <a:gd name="connsiteY5" fmla="*/ 416437 h 649456"/>
                <a:gd name="connsiteX6" fmla="*/ 7164 w 427955"/>
                <a:gd name="connsiteY6" fmla="*/ 575716 h 649456"/>
                <a:gd name="connsiteX7" fmla="*/ 106235 w 427955"/>
                <a:gd name="connsiteY7" fmla="*/ 649456 h 649456"/>
                <a:gd name="connsiteX8" fmla="*/ 255320 w 427955"/>
                <a:gd name="connsiteY8" fmla="*/ 546555 h 649456"/>
                <a:gd name="connsiteX0" fmla="*/ 427955 w 427955"/>
                <a:gd name="connsiteY0" fmla="*/ 0 h 637550"/>
                <a:gd name="connsiteX1" fmla="*/ 315596 w 427955"/>
                <a:gd name="connsiteY1" fmla="*/ 290234 h 637550"/>
                <a:gd name="connsiteX2" fmla="*/ 94277 w 427955"/>
                <a:gd name="connsiteY2" fmla="*/ 472735 h 637550"/>
                <a:gd name="connsiteX3" fmla="*/ 202138 w 427955"/>
                <a:gd name="connsiteY3" fmla="*/ 528360 h 637550"/>
                <a:gd name="connsiteX4" fmla="*/ 169408 w 427955"/>
                <a:gd name="connsiteY4" fmla="*/ 390246 h 637550"/>
                <a:gd name="connsiteX5" fmla="*/ 36306 w 427955"/>
                <a:gd name="connsiteY5" fmla="*/ 416437 h 637550"/>
                <a:gd name="connsiteX6" fmla="*/ 7164 w 427955"/>
                <a:gd name="connsiteY6" fmla="*/ 575716 h 637550"/>
                <a:gd name="connsiteX7" fmla="*/ 106235 w 427955"/>
                <a:gd name="connsiteY7" fmla="*/ 637550 h 637550"/>
                <a:gd name="connsiteX8" fmla="*/ 255320 w 427955"/>
                <a:gd name="connsiteY8" fmla="*/ 546555 h 637550"/>
                <a:gd name="connsiteX0" fmla="*/ 427955 w 427955"/>
                <a:gd name="connsiteY0" fmla="*/ 0 h 637754"/>
                <a:gd name="connsiteX1" fmla="*/ 315596 w 427955"/>
                <a:gd name="connsiteY1" fmla="*/ 290234 h 637754"/>
                <a:gd name="connsiteX2" fmla="*/ 94277 w 427955"/>
                <a:gd name="connsiteY2" fmla="*/ 472735 h 637754"/>
                <a:gd name="connsiteX3" fmla="*/ 202138 w 427955"/>
                <a:gd name="connsiteY3" fmla="*/ 528360 h 637754"/>
                <a:gd name="connsiteX4" fmla="*/ 169408 w 427955"/>
                <a:gd name="connsiteY4" fmla="*/ 390246 h 637754"/>
                <a:gd name="connsiteX5" fmla="*/ 36306 w 427955"/>
                <a:gd name="connsiteY5" fmla="*/ 416437 h 637754"/>
                <a:gd name="connsiteX6" fmla="*/ 7164 w 427955"/>
                <a:gd name="connsiteY6" fmla="*/ 575716 h 637754"/>
                <a:gd name="connsiteX7" fmla="*/ 106235 w 427955"/>
                <a:gd name="connsiteY7" fmla="*/ 637550 h 637754"/>
                <a:gd name="connsiteX8" fmla="*/ 255320 w 427955"/>
                <a:gd name="connsiteY8" fmla="*/ 546555 h 637754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94760 w 428438"/>
                <a:gd name="connsiteY2" fmla="*/ 472735 h 628298"/>
                <a:gd name="connsiteX3" fmla="*/ 202621 w 428438"/>
                <a:gd name="connsiteY3" fmla="*/ 52836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202621 w 428438"/>
                <a:gd name="connsiteY3" fmla="*/ 52836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9891 w 428438"/>
                <a:gd name="connsiteY4" fmla="*/ 390246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51121 w 428438"/>
                <a:gd name="connsiteY2" fmla="*/ 484641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28438 w 428438"/>
                <a:gd name="connsiteY0" fmla="*/ 0 h 628298"/>
                <a:gd name="connsiteX1" fmla="*/ 316079 w 428438"/>
                <a:gd name="connsiteY1" fmla="*/ 290234 h 628298"/>
                <a:gd name="connsiteX2" fmla="*/ 62031 w 428438"/>
                <a:gd name="connsiteY2" fmla="*/ 453685 h 628298"/>
                <a:gd name="connsiteX3" fmla="*/ 161164 w 428438"/>
                <a:gd name="connsiteY3" fmla="*/ 547410 h 628298"/>
                <a:gd name="connsiteX4" fmla="*/ 165527 w 428438"/>
                <a:gd name="connsiteY4" fmla="*/ 404533 h 628298"/>
                <a:gd name="connsiteX5" fmla="*/ 36789 w 428438"/>
                <a:gd name="connsiteY5" fmla="*/ 416437 h 628298"/>
                <a:gd name="connsiteX6" fmla="*/ 7647 w 428438"/>
                <a:gd name="connsiteY6" fmla="*/ 575716 h 628298"/>
                <a:gd name="connsiteX7" fmla="*/ 113264 w 428438"/>
                <a:gd name="connsiteY7" fmla="*/ 628025 h 628298"/>
                <a:gd name="connsiteX8" fmla="*/ 255803 w 428438"/>
                <a:gd name="connsiteY8" fmla="*/ 546555 h 628298"/>
                <a:gd name="connsiteX0" fmla="*/ 417380 w 417380"/>
                <a:gd name="connsiteY0" fmla="*/ 0 h 628153"/>
                <a:gd name="connsiteX1" fmla="*/ 305021 w 417380"/>
                <a:gd name="connsiteY1" fmla="*/ 290234 h 628153"/>
                <a:gd name="connsiteX2" fmla="*/ 50973 w 417380"/>
                <a:gd name="connsiteY2" fmla="*/ 453685 h 628153"/>
                <a:gd name="connsiteX3" fmla="*/ 150106 w 417380"/>
                <a:gd name="connsiteY3" fmla="*/ 547410 h 628153"/>
                <a:gd name="connsiteX4" fmla="*/ 154469 w 417380"/>
                <a:gd name="connsiteY4" fmla="*/ 404533 h 628153"/>
                <a:gd name="connsiteX5" fmla="*/ 25731 w 417380"/>
                <a:gd name="connsiteY5" fmla="*/ 416437 h 628153"/>
                <a:gd name="connsiteX6" fmla="*/ 16227 w 417380"/>
                <a:gd name="connsiteY6" fmla="*/ 549522 h 628153"/>
                <a:gd name="connsiteX7" fmla="*/ 102206 w 417380"/>
                <a:gd name="connsiteY7" fmla="*/ 628025 h 628153"/>
                <a:gd name="connsiteX8" fmla="*/ 244745 w 417380"/>
                <a:gd name="connsiteY8" fmla="*/ 546555 h 628153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8250 w 418250"/>
                <a:gd name="connsiteY0" fmla="*/ 0 h 613907"/>
                <a:gd name="connsiteX1" fmla="*/ 305891 w 418250"/>
                <a:gd name="connsiteY1" fmla="*/ 290234 h 613907"/>
                <a:gd name="connsiteX2" fmla="*/ 51843 w 418250"/>
                <a:gd name="connsiteY2" fmla="*/ 453685 h 613907"/>
                <a:gd name="connsiteX3" fmla="*/ 150976 w 418250"/>
                <a:gd name="connsiteY3" fmla="*/ 547410 h 613907"/>
                <a:gd name="connsiteX4" fmla="*/ 155339 w 418250"/>
                <a:gd name="connsiteY4" fmla="*/ 404533 h 613907"/>
                <a:gd name="connsiteX5" fmla="*/ 26601 w 418250"/>
                <a:gd name="connsiteY5" fmla="*/ 416437 h 613907"/>
                <a:gd name="connsiteX6" fmla="*/ 17097 w 418250"/>
                <a:gd name="connsiteY6" fmla="*/ 549522 h 613907"/>
                <a:gd name="connsiteX7" fmla="*/ 118350 w 418250"/>
                <a:gd name="connsiteY7" fmla="*/ 613738 h 613907"/>
                <a:gd name="connsiteX8" fmla="*/ 245615 w 418250"/>
                <a:gd name="connsiteY8" fmla="*/ 546555 h 613907"/>
                <a:gd name="connsiteX0" fmla="*/ 417750 w 417750"/>
                <a:gd name="connsiteY0" fmla="*/ 0 h 613907"/>
                <a:gd name="connsiteX1" fmla="*/ 305391 w 417750"/>
                <a:gd name="connsiteY1" fmla="*/ 290234 h 613907"/>
                <a:gd name="connsiteX2" fmla="*/ 51343 w 417750"/>
                <a:gd name="connsiteY2" fmla="*/ 453685 h 613907"/>
                <a:gd name="connsiteX3" fmla="*/ 150476 w 417750"/>
                <a:gd name="connsiteY3" fmla="*/ 547410 h 613907"/>
                <a:gd name="connsiteX4" fmla="*/ 154839 w 417750"/>
                <a:gd name="connsiteY4" fmla="*/ 404533 h 613907"/>
                <a:gd name="connsiteX5" fmla="*/ 26101 w 417750"/>
                <a:gd name="connsiteY5" fmla="*/ 416437 h 613907"/>
                <a:gd name="connsiteX6" fmla="*/ 16597 w 417750"/>
                <a:gd name="connsiteY6" fmla="*/ 549522 h 613907"/>
                <a:gd name="connsiteX7" fmla="*/ 109122 w 417750"/>
                <a:gd name="connsiteY7" fmla="*/ 613738 h 613907"/>
                <a:gd name="connsiteX8" fmla="*/ 245115 w 417750"/>
                <a:gd name="connsiteY8" fmla="*/ 546555 h 613907"/>
                <a:gd name="connsiteX0" fmla="*/ 417750 w 417750"/>
                <a:gd name="connsiteY0" fmla="*/ 0 h 613738"/>
                <a:gd name="connsiteX1" fmla="*/ 305391 w 417750"/>
                <a:gd name="connsiteY1" fmla="*/ 290234 h 613738"/>
                <a:gd name="connsiteX2" fmla="*/ 51343 w 417750"/>
                <a:gd name="connsiteY2" fmla="*/ 453685 h 613738"/>
                <a:gd name="connsiteX3" fmla="*/ 150476 w 417750"/>
                <a:gd name="connsiteY3" fmla="*/ 547410 h 613738"/>
                <a:gd name="connsiteX4" fmla="*/ 154839 w 417750"/>
                <a:gd name="connsiteY4" fmla="*/ 404533 h 613738"/>
                <a:gd name="connsiteX5" fmla="*/ 26101 w 417750"/>
                <a:gd name="connsiteY5" fmla="*/ 416437 h 613738"/>
                <a:gd name="connsiteX6" fmla="*/ 16597 w 417750"/>
                <a:gd name="connsiteY6" fmla="*/ 549522 h 613738"/>
                <a:gd name="connsiteX7" fmla="*/ 109122 w 417750"/>
                <a:gd name="connsiteY7" fmla="*/ 613738 h 613738"/>
                <a:gd name="connsiteX8" fmla="*/ 245115 w 417750"/>
                <a:gd name="connsiteY8" fmla="*/ 546555 h 613738"/>
                <a:gd name="connsiteX0" fmla="*/ 417873 w 417873"/>
                <a:gd name="connsiteY0" fmla="*/ 0 h 606594"/>
                <a:gd name="connsiteX1" fmla="*/ 305514 w 417873"/>
                <a:gd name="connsiteY1" fmla="*/ 290234 h 606594"/>
                <a:gd name="connsiteX2" fmla="*/ 51466 w 417873"/>
                <a:gd name="connsiteY2" fmla="*/ 453685 h 606594"/>
                <a:gd name="connsiteX3" fmla="*/ 150599 w 417873"/>
                <a:gd name="connsiteY3" fmla="*/ 547410 h 606594"/>
                <a:gd name="connsiteX4" fmla="*/ 154962 w 417873"/>
                <a:gd name="connsiteY4" fmla="*/ 404533 h 606594"/>
                <a:gd name="connsiteX5" fmla="*/ 26224 w 417873"/>
                <a:gd name="connsiteY5" fmla="*/ 416437 h 606594"/>
                <a:gd name="connsiteX6" fmla="*/ 16720 w 417873"/>
                <a:gd name="connsiteY6" fmla="*/ 549522 h 606594"/>
                <a:gd name="connsiteX7" fmla="*/ 111426 w 417873"/>
                <a:gd name="connsiteY7" fmla="*/ 606594 h 606594"/>
                <a:gd name="connsiteX8" fmla="*/ 245238 w 417873"/>
                <a:gd name="connsiteY8" fmla="*/ 546555 h 606594"/>
                <a:gd name="connsiteX0" fmla="*/ 417873 w 417873"/>
                <a:gd name="connsiteY0" fmla="*/ 0 h 616119"/>
                <a:gd name="connsiteX1" fmla="*/ 305514 w 417873"/>
                <a:gd name="connsiteY1" fmla="*/ 290234 h 616119"/>
                <a:gd name="connsiteX2" fmla="*/ 51466 w 417873"/>
                <a:gd name="connsiteY2" fmla="*/ 453685 h 616119"/>
                <a:gd name="connsiteX3" fmla="*/ 150599 w 417873"/>
                <a:gd name="connsiteY3" fmla="*/ 547410 h 616119"/>
                <a:gd name="connsiteX4" fmla="*/ 154962 w 417873"/>
                <a:gd name="connsiteY4" fmla="*/ 404533 h 616119"/>
                <a:gd name="connsiteX5" fmla="*/ 26224 w 417873"/>
                <a:gd name="connsiteY5" fmla="*/ 416437 h 616119"/>
                <a:gd name="connsiteX6" fmla="*/ 16720 w 417873"/>
                <a:gd name="connsiteY6" fmla="*/ 549522 h 616119"/>
                <a:gd name="connsiteX7" fmla="*/ 111426 w 417873"/>
                <a:gd name="connsiteY7" fmla="*/ 616119 h 616119"/>
                <a:gd name="connsiteX8" fmla="*/ 245238 w 417873"/>
                <a:gd name="connsiteY8" fmla="*/ 546555 h 616119"/>
                <a:gd name="connsiteX0" fmla="*/ 417873 w 417873"/>
                <a:gd name="connsiteY0" fmla="*/ 0 h 617428"/>
                <a:gd name="connsiteX1" fmla="*/ 305514 w 417873"/>
                <a:gd name="connsiteY1" fmla="*/ 290234 h 617428"/>
                <a:gd name="connsiteX2" fmla="*/ 51466 w 417873"/>
                <a:gd name="connsiteY2" fmla="*/ 453685 h 617428"/>
                <a:gd name="connsiteX3" fmla="*/ 150599 w 417873"/>
                <a:gd name="connsiteY3" fmla="*/ 547410 h 617428"/>
                <a:gd name="connsiteX4" fmla="*/ 154962 w 417873"/>
                <a:gd name="connsiteY4" fmla="*/ 404533 h 617428"/>
                <a:gd name="connsiteX5" fmla="*/ 26224 w 417873"/>
                <a:gd name="connsiteY5" fmla="*/ 416437 h 617428"/>
                <a:gd name="connsiteX6" fmla="*/ 16720 w 417873"/>
                <a:gd name="connsiteY6" fmla="*/ 549522 h 617428"/>
                <a:gd name="connsiteX7" fmla="*/ 111426 w 417873"/>
                <a:gd name="connsiteY7" fmla="*/ 616119 h 617428"/>
                <a:gd name="connsiteX8" fmla="*/ 245238 w 417873"/>
                <a:gd name="connsiteY8" fmla="*/ 546555 h 617428"/>
                <a:gd name="connsiteX0" fmla="*/ 417873 w 417873"/>
                <a:gd name="connsiteY0" fmla="*/ 0 h 617313"/>
                <a:gd name="connsiteX1" fmla="*/ 305514 w 417873"/>
                <a:gd name="connsiteY1" fmla="*/ 290234 h 617313"/>
                <a:gd name="connsiteX2" fmla="*/ 51466 w 417873"/>
                <a:gd name="connsiteY2" fmla="*/ 453685 h 617313"/>
                <a:gd name="connsiteX3" fmla="*/ 150599 w 417873"/>
                <a:gd name="connsiteY3" fmla="*/ 547410 h 617313"/>
                <a:gd name="connsiteX4" fmla="*/ 154962 w 417873"/>
                <a:gd name="connsiteY4" fmla="*/ 404533 h 617313"/>
                <a:gd name="connsiteX5" fmla="*/ 26224 w 417873"/>
                <a:gd name="connsiteY5" fmla="*/ 416437 h 617313"/>
                <a:gd name="connsiteX6" fmla="*/ 16720 w 417873"/>
                <a:gd name="connsiteY6" fmla="*/ 549522 h 617313"/>
                <a:gd name="connsiteX7" fmla="*/ 111426 w 417873"/>
                <a:gd name="connsiteY7" fmla="*/ 616119 h 617313"/>
                <a:gd name="connsiteX8" fmla="*/ 245238 w 417873"/>
                <a:gd name="connsiteY8" fmla="*/ 546555 h 617313"/>
                <a:gd name="connsiteX0" fmla="*/ 420197 w 420197"/>
                <a:gd name="connsiteY0" fmla="*/ 0 h 617313"/>
                <a:gd name="connsiteX1" fmla="*/ 307838 w 420197"/>
                <a:gd name="connsiteY1" fmla="*/ 290234 h 617313"/>
                <a:gd name="connsiteX2" fmla="*/ 53790 w 420197"/>
                <a:gd name="connsiteY2" fmla="*/ 453685 h 617313"/>
                <a:gd name="connsiteX3" fmla="*/ 152923 w 420197"/>
                <a:gd name="connsiteY3" fmla="*/ 547410 h 617313"/>
                <a:gd name="connsiteX4" fmla="*/ 157286 w 420197"/>
                <a:gd name="connsiteY4" fmla="*/ 404533 h 617313"/>
                <a:gd name="connsiteX5" fmla="*/ 28548 w 420197"/>
                <a:gd name="connsiteY5" fmla="*/ 416437 h 617313"/>
                <a:gd name="connsiteX6" fmla="*/ 19044 w 420197"/>
                <a:gd name="connsiteY6" fmla="*/ 549522 h 617313"/>
                <a:gd name="connsiteX7" fmla="*/ 113750 w 420197"/>
                <a:gd name="connsiteY7" fmla="*/ 616119 h 617313"/>
                <a:gd name="connsiteX8" fmla="*/ 247562 w 420197"/>
                <a:gd name="connsiteY8" fmla="*/ 546555 h 617313"/>
                <a:gd name="connsiteX0" fmla="*/ 423613 w 423613"/>
                <a:gd name="connsiteY0" fmla="*/ 0 h 617313"/>
                <a:gd name="connsiteX1" fmla="*/ 311254 w 423613"/>
                <a:gd name="connsiteY1" fmla="*/ 290234 h 617313"/>
                <a:gd name="connsiteX2" fmla="*/ 57206 w 423613"/>
                <a:gd name="connsiteY2" fmla="*/ 453685 h 617313"/>
                <a:gd name="connsiteX3" fmla="*/ 156339 w 423613"/>
                <a:gd name="connsiteY3" fmla="*/ 547410 h 617313"/>
                <a:gd name="connsiteX4" fmla="*/ 160702 w 423613"/>
                <a:gd name="connsiteY4" fmla="*/ 404533 h 617313"/>
                <a:gd name="connsiteX5" fmla="*/ 31964 w 423613"/>
                <a:gd name="connsiteY5" fmla="*/ 416437 h 617313"/>
                <a:gd name="connsiteX6" fmla="*/ 15914 w 423613"/>
                <a:gd name="connsiteY6" fmla="*/ 556666 h 617313"/>
                <a:gd name="connsiteX7" fmla="*/ 117166 w 423613"/>
                <a:gd name="connsiteY7" fmla="*/ 616119 h 617313"/>
                <a:gd name="connsiteX8" fmla="*/ 250978 w 423613"/>
                <a:gd name="connsiteY8" fmla="*/ 546555 h 617313"/>
                <a:gd name="connsiteX0" fmla="*/ 426290 w 426290"/>
                <a:gd name="connsiteY0" fmla="*/ 0 h 617313"/>
                <a:gd name="connsiteX1" fmla="*/ 313931 w 426290"/>
                <a:gd name="connsiteY1" fmla="*/ 290234 h 617313"/>
                <a:gd name="connsiteX2" fmla="*/ 59883 w 426290"/>
                <a:gd name="connsiteY2" fmla="*/ 453685 h 617313"/>
                <a:gd name="connsiteX3" fmla="*/ 159016 w 426290"/>
                <a:gd name="connsiteY3" fmla="*/ 547410 h 617313"/>
                <a:gd name="connsiteX4" fmla="*/ 163379 w 426290"/>
                <a:gd name="connsiteY4" fmla="*/ 404533 h 617313"/>
                <a:gd name="connsiteX5" fmla="*/ 34641 w 426290"/>
                <a:gd name="connsiteY5" fmla="*/ 416437 h 617313"/>
                <a:gd name="connsiteX6" fmla="*/ 18591 w 426290"/>
                <a:gd name="connsiteY6" fmla="*/ 556666 h 617313"/>
                <a:gd name="connsiteX7" fmla="*/ 119843 w 426290"/>
                <a:gd name="connsiteY7" fmla="*/ 616119 h 617313"/>
                <a:gd name="connsiteX8" fmla="*/ 253655 w 426290"/>
                <a:gd name="connsiteY8" fmla="*/ 546555 h 617313"/>
                <a:gd name="connsiteX0" fmla="*/ 426290 w 426290"/>
                <a:gd name="connsiteY0" fmla="*/ 0 h 617313"/>
                <a:gd name="connsiteX1" fmla="*/ 313931 w 426290"/>
                <a:gd name="connsiteY1" fmla="*/ 290234 h 617313"/>
                <a:gd name="connsiteX2" fmla="*/ 68611 w 426290"/>
                <a:gd name="connsiteY2" fmla="*/ 453685 h 617313"/>
                <a:gd name="connsiteX3" fmla="*/ 159016 w 426290"/>
                <a:gd name="connsiteY3" fmla="*/ 547410 h 617313"/>
                <a:gd name="connsiteX4" fmla="*/ 163379 w 426290"/>
                <a:gd name="connsiteY4" fmla="*/ 404533 h 617313"/>
                <a:gd name="connsiteX5" fmla="*/ 34641 w 426290"/>
                <a:gd name="connsiteY5" fmla="*/ 416437 h 617313"/>
                <a:gd name="connsiteX6" fmla="*/ 18591 w 426290"/>
                <a:gd name="connsiteY6" fmla="*/ 556666 h 617313"/>
                <a:gd name="connsiteX7" fmla="*/ 119843 w 426290"/>
                <a:gd name="connsiteY7" fmla="*/ 616119 h 617313"/>
                <a:gd name="connsiteX8" fmla="*/ 253655 w 426290"/>
                <a:gd name="connsiteY8" fmla="*/ 546555 h 617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6290" h="617313">
                  <a:moveTo>
                    <a:pt x="426290" y="0"/>
                  </a:moveTo>
                  <a:cubicBezTo>
                    <a:pt x="366106" y="3922"/>
                    <a:pt x="387727" y="169376"/>
                    <a:pt x="313931" y="290234"/>
                  </a:cubicBezTo>
                  <a:cubicBezTo>
                    <a:pt x="281591" y="368229"/>
                    <a:pt x="103158" y="398916"/>
                    <a:pt x="68611" y="453685"/>
                  </a:cubicBezTo>
                  <a:cubicBezTo>
                    <a:pt x="34064" y="508454"/>
                    <a:pt x="97037" y="589336"/>
                    <a:pt x="159016" y="547410"/>
                  </a:cubicBezTo>
                  <a:cubicBezTo>
                    <a:pt x="205721" y="515009"/>
                    <a:pt x="209928" y="440252"/>
                    <a:pt x="163379" y="404533"/>
                  </a:cubicBezTo>
                  <a:cubicBezTo>
                    <a:pt x="108102" y="390246"/>
                    <a:pt x="79502" y="386319"/>
                    <a:pt x="34641" y="416437"/>
                  </a:cubicBezTo>
                  <a:cubicBezTo>
                    <a:pt x="-8038" y="465605"/>
                    <a:pt x="-8701" y="525768"/>
                    <a:pt x="18591" y="556666"/>
                  </a:cubicBezTo>
                  <a:cubicBezTo>
                    <a:pt x="45883" y="587564"/>
                    <a:pt x="63928" y="609469"/>
                    <a:pt x="119843" y="616119"/>
                  </a:cubicBezTo>
                  <a:cubicBezTo>
                    <a:pt x="164830" y="625098"/>
                    <a:pt x="182277" y="581624"/>
                    <a:pt x="253655" y="546555"/>
                  </a:cubicBezTo>
                </a:path>
              </a:pathLst>
            </a:custGeom>
            <a:ln w="38100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Abgerundetes Rechteck 55"/>
            <p:cNvSpPr/>
            <p:nvPr/>
          </p:nvSpPr>
          <p:spPr>
            <a:xfrm rot="19831115">
              <a:off x="3776328" y="3141443"/>
              <a:ext cx="122710" cy="45719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Abgerundetes Rechteck 56"/>
            <p:cNvSpPr/>
            <p:nvPr/>
          </p:nvSpPr>
          <p:spPr>
            <a:xfrm>
              <a:off x="3871921" y="3102759"/>
              <a:ext cx="77863" cy="80174"/>
            </a:xfrm>
            <a:prstGeom prst="roundRect">
              <a:avLst>
                <a:gd name="adj" fmla="val 25842"/>
              </a:avLst>
            </a:prstGeom>
            <a:solidFill>
              <a:schemeClr val="accent6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8" name="Textfeld 57"/>
          <p:cNvSpPr txBox="1"/>
          <p:nvPr/>
        </p:nvSpPr>
        <p:spPr>
          <a:xfrm>
            <a:off x="5394475" y="2959084"/>
            <a:ext cx="3579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100" dirty="0" smtClean="0"/>
              <a:t>Source: IEAN TU Graz</a:t>
            </a:r>
            <a:endParaRPr lang="de-AT" sz="1100" dirty="0"/>
          </a:p>
        </p:txBody>
      </p:sp>
      <p:sp>
        <p:nvSpPr>
          <p:cNvPr id="59" name="Datumsplatzhalter 3"/>
          <p:cNvSpPr>
            <a:spLocks noGrp="1"/>
          </p:cNvSpPr>
          <p:nvPr>
            <p:ph type="dt" sz="half" idx="10"/>
          </p:nvPr>
        </p:nvSpPr>
        <p:spPr>
          <a:xfrm>
            <a:off x="622354" y="4762167"/>
            <a:ext cx="1968446" cy="166844"/>
          </a:xfrm>
        </p:spPr>
        <p:txBody>
          <a:bodyPr/>
          <a:lstStyle/>
          <a:p>
            <a:fld id="{C51A6C03-27BC-456F-A521-EF567A899112}" type="datetime2">
              <a:rPr lang="en-GB" smtClean="0"/>
              <a:t>Wednesday, 29 May 2019</a:t>
            </a:fld>
            <a:endParaRPr lang="de-DE" dirty="0"/>
          </a:p>
        </p:txBody>
      </p:sp>
      <p:sp>
        <p:nvSpPr>
          <p:cNvPr id="6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22354" y="4911034"/>
            <a:ext cx="8394645" cy="190412"/>
          </a:xfrm>
        </p:spPr>
        <p:txBody>
          <a:bodyPr/>
          <a:lstStyle/>
          <a:p>
            <a:r>
              <a:rPr lang="it-IT" smtClean="0"/>
              <a:t>DI Lagler, DI Galler, Prof. Schürhuber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25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8" grpId="0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833</Words>
  <Application>Microsoft Office PowerPoint</Application>
  <PresentationFormat>Bildschirmpräsentation (16:9)</PresentationFormat>
  <Paragraphs>179</Paragraphs>
  <Slides>17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6" baseType="lpstr">
      <vt:lpstr>ＭＳ Ｐゴシック</vt:lpstr>
      <vt:lpstr>Arial</vt:lpstr>
      <vt:lpstr>Calibri</vt:lpstr>
      <vt:lpstr>Cambria Math</vt:lpstr>
      <vt:lpstr>Lucida Grande</vt:lpstr>
      <vt:lpstr>Times New Roman</vt:lpstr>
      <vt:lpstr>Wingdings</vt:lpstr>
      <vt:lpstr>Wingdings 3</vt:lpstr>
      <vt:lpstr>Office-Design</vt:lpstr>
      <vt:lpstr>PowerPoint Presentation</vt:lpstr>
      <vt:lpstr>General Guidelines for Presentations (1)</vt:lpstr>
      <vt:lpstr>General Guidelines for Presentations (2)</vt:lpstr>
      <vt:lpstr>General Guidelines for Presentations (3)</vt:lpstr>
      <vt:lpstr>General Guidelines for Presentations (4)</vt:lpstr>
      <vt:lpstr>General – Equations and Symbols (1)</vt:lpstr>
      <vt:lpstr>General – Equations and Symbols (2)</vt:lpstr>
      <vt:lpstr>General – Equations and Symbols (3)</vt:lpstr>
      <vt:lpstr>General – Animations </vt:lpstr>
      <vt:lpstr>General – Figures &amp; Sources</vt:lpstr>
      <vt:lpstr>General – Graphs</vt:lpstr>
      <vt:lpstr>Graphs Do‘s &amp; Don’ts (1)</vt:lpstr>
      <vt:lpstr>Graphs Do‘s &amp; Don’ts (1)</vt:lpstr>
      <vt:lpstr>Graphs Do‘s &amp; Don’ts (2)</vt:lpstr>
      <vt:lpstr>Graphs Do‘s &amp; Don’ts (3)</vt:lpstr>
      <vt:lpstr>Graphs Do‘s &amp; Don’ts (4)</vt:lpstr>
      <vt:lpstr>Graphs Do‘s &amp; Don’ts (5)</vt:lpstr>
    </vt:vector>
  </TitlesOfParts>
  <Company>TUG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</dc:creator>
  <cp:lastModifiedBy> </cp:lastModifiedBy>
  <cp:revision>198</cp:revision>
  <dcterms:created xsi:type="dcterms:W3CDTF">2015-08-27T14:41:22Z</dcterms:created>
  <dcterms:modified xsi:type="dcterms:W3CDTF">2019-05-29T13:08:46Z</dcterms:modified>
</cp:coreProperties>
</file>