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5143500" cy="9144000"/>
  <p:defaultTextStyle>
    <a:defPPr>
      <a:defRPr lang="it-IT"/>
    </a:defPPr>
    <a:lvl1pPr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5pPr>
    <a:lvl6pPr marL="2286000" algn="l" defTabSz="914400">
      <a:defRPr>
        <a:solidFill>
          <a:schemeClr val="tx1"/>
        </a:solidFill>
        <a:latin typeface="Arial"/>
        <a:ea typeface="+mn-ea"/>
        <a:cs typeface="+mn-cs"/>
      </a:defRPr>
    </a:lvl6pPr>
    <a:lvl7pPr marL="2743200" algn="l" defTabSz="914400">
      <a:defRPr>
        <a:solidFill>
          <a:schemeClr val="tx1"/>
        </a:solidFill>
        <a:latin typeface="Arial"/>
        <a:ea typeface="+mn-ea"/>
        <a:cs typeface="+mn-cs"/>
      </a:defRPr>
    </a:lvl7pPr>
    <a:lvl8pPr marL="3200400" algn="l" defTabSz="914400">
      <a:defRPr>
        <a:solidFill>
          <a:schemeClr val="tx1"/>
        </a:solidFill>
        <a:latin typeface="Arial"/>
        <a:ea typeface="+mn-ea"/>
        <a:cs typeface="+mn-cs"/>
      </a:defRPr>
    </a:lvl8pPr>
    <a:lvl9pPr marL="3657600" algn="l" defTabSz="914400">
      <a:defRPr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>
        <p:scale>
          <a:sx n="149" d="100"/>
          <a:sy n="149" d="100"/>
        </p:scale>
        <p:origin x="42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Main Title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5724128" y="2427734"/>
            <a:ext cx="3290518" cy="2648532"/>
          </a:xfrm>
          <a:prstGeom prst="rect">
            <a:avLst/>
          </a:prstGeom>
        </p:spPr>
      </p:pic>
      <p:sp>
        <p:nvSpPr>
          <p:cNvPr id="5" name="TextBox 13"/>
          <p:cNvSpPr>
            <a:spLocks noAdjustHandles="1"/>
          </p:cNvSpPr>
          <p:nvPr userDrawn="1"/>
        </p:nvSpPr>
        <p:spPr bwMode="auto">
          <a:xfrm>
            <a:off x="396825" y="3219453"/>
            <a:ext cx="3167062" cy="3077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Speaker:</a:t>
            </a:r>
            <a:endParaRPr dirty="0"/>
          </a:p>
        </p:txBody>
      </p:sp>
      <p:sp>
        <p:nvSpPr>
          <p:cNvPr id="6" name="TextBox 14"/>
          <p:cNvSpPr>
            <a:spLocks noAdjustHandles="1"/>
          </p:cNvSpPr>
          <p:nvPr userDrawn="1"/>
        </p:nvSpPr>
        <p:spPr bwMode="auto">
          <a:xfrm>
            <a:off x="3635896" y="3230565"/>
            <a:ext cx="4248472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>
              <a:defRPr/>
            </a:pPr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</a:rPr>
              <a:t>Authors:</a:t>
            </a:r>
            <a:endParaRPr/>
          </a:p>
        </p:txBody>
      </p:sp>
      <p:sp>
        <p:nvSpPr>
          <p:cNvPr id="7" name="Text Placeholder 45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395541" y="3507856"/>
            <a:ext cx="3096340" cy="1111963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 sz="130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en-US"/>
              <a:t>Speaker’s Name and Family Name Speaker’s Affiliation</a:t>
            </a:r>
            <a:endParaRPr/>
          </a:p>
        </p:txBody>
      </p:sp>
      <p:sp>
        <p:nvSpPr>
          <p:cNvPr id="8" name="Text Placeholder 29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395537" y="1182709"/>
            <a:ext cx="8278899" cy="20367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5pPr marL="1828754" indent="0">
              <a:buNone/>
              <a:defRPr/>
            </a:lvl5pPr>
          </a:lstStyle>
          <a:p>
            <a:pPr marL="0" marR="0" lvl="0" indent="0" algn="l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/>
            </a:pPr>
            <a:r>
              <a:rPr lang="en-US" dirty="0"/>
              <a:t>Presentation Title</a:t>
            </a:r>
            <a:endParaRPr dirty="0"/>
          </a:p>
          <a:p>
            <a:pPr lvl="0">
              <a:defRPr/>
            </a:pPr>
            <a:endParaRPr lang="en-US" dirty="0"/>
          </a:p>
        </p:txBody>
      </p:sp>
      <p:sp>
        <p:nvSpPr>
          <p:cNvPr id="9" name="Text Placeholder 45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3645418" y="3507854"/>
            <a:ext cx="4238949" cy="1111963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 sz="110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/>
            </a:pPr>
            <a:r>
              <a:rPr lang="en-US"/>
              <a:t>Author 1 Name and Family Name, Author 1 Affiliation</a:t>
            </a:r>
            <a:endParaRPr/>
          </a:p>
          <a:p>
            <a:pPr marL="0" marR="0" lvl="0" indent="0" algn="l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/>
            </a:pPr>
            <a:r>
              <a:rPr lang="en-US"/>
              <a:t>Author 2 Name and Family Name, Author 2 Affiliation</a:t>
            </a:r>
            <a:endParaRPr/>
          </a:p>
          <a:p>
            <a:pPr marL="0" marR="0" lvl="0" indent="0" algn="l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/>
            </a:pPr>
            <a:endParaRPr lang="en-US"/>
          </a:p>
          <a:p>
            <a:pPr lvl="0">
              <a:defRPr/>
            </a:pPr>
            <a:endParaRPr lang="en-US"/>
          </a:p>
        </p:txBody>
      </p:sp>
      <p:pic>
        <p:nvPicPr>
          <p:cNvPr id="10" name="Grafik 21"/>
          <p:cNvPicPr>
            <a:picLocks noChangeAspect="1"/>
          </p:cNvPicPr>
          <p:nvPr userDrawn="1"/>
        </p:nvPicPr>
        <p:blipFill>
          <a:blip r:embed="rId3"/>
          <a:srcRect r="81689"/>
          <a:stretch/>
        </p:blipFill>
        <p:spPr bwMode="auto">
          <a:xfrm>
            <a:off x="395536" y="267494"/>
            <a:ext cx="512168" cy="792087"/>
          </a:xfrm>
          <a:prstGeom prst="rect">
            <a:avLst/>
          </a:prstGeom>
        </p:spPr>
      </p:pic>
      <p:sp>
        <p:nvSpPr>
          <p:cNvPr id="11" name="Textfeld 5"/>
          <p:cNvSpPr>
            <a:spLocks noAdjustHandles="1"/>
          </p:cNvSpPr>
          <p:nvPr userDrawn="1"/>
        </p:nvSpPr>
        <p:spPr bwMode="auto">
          <a:xfrm>
            <a:off x="907704" y="335307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AT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8th Conference </a:t>
            </a:r>
            <a:r>
              <a:rPr lang="de-AT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de-AT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IBPSA </a:t>
            </a:r>
            <a:r>
              <a:rPr lang="de-AT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de-AT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AT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Germany </a:t>
            </a:r>
            <a:r>
              <a:rPr lang="de-AT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und Austria</a:t>
            </a:r>
          </a:p>
        </p:txBody>
      </p:sp>
      <p:sp>
        <p:nvSpPr>
          <p:cNvPr id="12" name="Textfeld 10"/>
          <p:cNvSpPr>
            <a:spLocks noAdjustHandles="1"/>
          </p:cNvSpPr>
          <p:nvPr userDrawn="1"/>
        </p:nvSpPr>
        <p:spPr bwMode="auto">
          <a:xfrm>
            <a:off x="6156176" y="4344511"/>
            <a:ext cx="1368152" cy="315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de-AT" sz="1400">
                <a:solidFill>
                  <a:schemeClr val="tx1">
                    <a:lumMod val="75000"/>
                    <a:lumOff val="25000"/>
                  </a:schemeClr>
                </a:solidFill>
              </a:rPr>
              <a:t>23.-25.9</a:t>
            </a:r>
            <a:r>
              <a:rPr lang="de-AT" sz="145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13" name="Bildplatzhalter 3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7476585" y="267494"/>
            <a:ext cx="1343887" cy="68113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pPr>
              <a:defRPr/>
            </a:pPr>
            <a:r>
              <a:rPr lang="de-AT"/>
              <a:t>Insert logo of </a:t>
            </a:r>
            <a:endParaRPr/>
          </a:p>
          <a:p>
            <a:pPr>
              <a:defRPr/>
            </a:pPr>
            <a:r>
              <a:rPr lang="de-AT"/>
              <a:t>your institution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504" y="3876169"/>
            <a:ext cx="9001000" cy="1215861"/>
          </a:xfrm>
          <a:prstGeom prst="rect">
            <a:avLst/>
          </a:prstGeom>
        </p:spPr>
      </p:pic>
      <p:sp>
        <p:nvSpPr>
          <p:cNvPr id="5" name="Title 5"/>
          <p:cNvSpPr>
            <a:spLocks noGrp="1"/>
          </p:cNvSpPr>
          <p:nvPr>
            <p:ph type="title" hasCustomPrompt="1"/>
          </p:nvPr>
        </p:nvSpPr>
        <p:spPr bwMode="auto">
          <a:xfrm>
            <a:off x="395287" y="238101"/>
            <a:ext cx="8353177" cy="496912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E00000"/>
                </a:solidFill>
              </a:defRPr>
            </a:lvl1pPr>
          </a:lstStyle>
          <a:p>
            <a:pPr>
              <a:defRPr/>
            </a:pPr>
            <a:r>
              <a:rPr lang="en-US"/>
              <a:t>Title of the slide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395288" y="846503"/>
            <a:ext cx="8353176" cy="3457575"/>
          </a:xfrm>
          <a:prstGeom prst="rect">
            <a:avLst/>
          </a:prstGeom>
        </p:spPr>
        <p:txBody>
          <a:bodyPr/>
          <a:lstStyle>
            <a:lvl1pPr marL="179384" indent="-179384">
              <a:buClr>
                <a:srgbClr val="E00000"/>
              </a:buClr>
              <a:buFont typeface="Wingdings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57179" indent="-177796">
              <a:buClr>
                <a:srgbClr val="E00000"/>
              </a:buClr>
              <a:buFont typeface="Wingdings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36561" indent="-179384">
              <a:buClr>
                <a:srgbClr val="E00000"/>
              </a:buClr>
              <a:buFont typeface="Wingdings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0707" indent="-184146">
              <a:buClr>
                <a:srgbClr val="E00000"/>
              </a:buClr>
              <a:buFont typeface="Wingdings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98503" indent="-177796">
              <a:buClr>
                <a:srgbClr val="E00000"/>
              </a:buClr>
              <a:buFont typeface="Wingdings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en-US"/>
              <a:t>First level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1619671" y="4660106"/>
            <a:ext cx="6424606" cy="2158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</a:defRPr>
            </a:lvl1pPr>
          </a:lstStyle>
          <a:p>
            <a:pPr lvl="0">
              <a:defRPr/>
            </a:pPr>
            <a:r>
              <a:rPr lang="en-US"/>
              <a:t>Presentation Title</a:t>
            </a:r>
            <a:endParaRPr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1619671" y="4876006"/>
            <a:ext cx="6840761" cy="2158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</a:defRPr>
            </a:lvl1pPr>
          </a:lstStyle>
          <a:p>
            <a:pPr lvl="0">
              <a:defRPr/>
            </a:pPr>
            <a:r>
              <a:rPr lang="en-US"/>
              <a:t>Speaker’s Name and Family Name, Speaker’s Affiliation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>
            <a:spLocks noGrp="1"/>
          </p:cNvSpPr>
          <p:nvPr>
            <p:ph sz="quarter" idx="15" hasCustomPrompt="1"/>
          </p:nvPr>
        </p:nvSpPr>
        <p:spPr bwMode="auto">
          <a:xfrm>
            <a:off x="395287" y="843558"/>
            <a:ext cx="8353177" cy="3457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it-IT"/>
              <a:t>Click to insert contents (tables, charts, pictures, etc.)</a:t>
            </a:r>
            <a:endParaRPr lang="en-US"/>
          </a:p>
        </p:txBody>
      </p:sp>
      <p:sp>
        <p:nvSpPr>
          <p:cNvPr id="5" name="Title 5"/>
          <p:cNvSpPr>
            <a:spLocks noGrp="1"/>
          </p:cNvSpPr>
          <p:nvPr>
            <p:ph type="title" hasCustomPrompt="1"/>
          </p:nvPr>
        </p:nvSpPr>
        <p:spPr bwMode="auto">
          <a:xfrm>
            <a:off x="395287" y="238101"/>
            <a:ext cx="8353177" cy="496912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E00000"/>
                </a:solidFill>
              </a:defRPr>
            </a:lvl1pPr>
          </a:lstStyle>
          <a:p>
            <a:pPr>
              <a:defRPr/>
            </a:pPr>
            <a:r>
              <a:rPr lang="en-US"/>
              <a:t>Title of the slide</a:t>
            </a:r>
          </a:p>
        </p:txBody>
      </p:sp>
      <p:pic>
        <p:nvPicPr>
          <p:cNvPr id="6" name="Grafik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504" y="3876169"/>
            <a:ext cx="9001000" cy="1215861"/>
          </a:xfrm>
          <a:prstGeom prst="rect">
            <a:avLst/>
          </a:prstGeom>
        </p:spPr>
      </p:pic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1619671" y="4660106"/>
            <a:ext cx="6424606" cy="2158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</a:defRPr>
            </a:lvl1pPr>
          </a:lstStyle>
          <a:p>
            <a:pPr lvl="0">
              <a:defRPr/>
            </a:pPr>
            <a:r>
              <a:rPr lang="en-US"/>
              <a:t>Presentation Title</a:t>
            </a:r>
            <a:endParaRPr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1619671" y="4876006"/>
            <a:ext cx="6840761" cy="2158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</a:defRPr>
            </a:lvl1pPr>
          </a:lstStyle>
          <a:p>
            <a:pPr lvl="0">
              <a:defRPr/>
            </a:pPr>
            <a:r>
              <a:rPr lang="en-US"/>
              <a:t>Speaker’s Name and Family Name, Speaker’s Affiliation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 and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395287" y="842963"/>
            <a:ext cx="4032252" cy="3457575"/>
          </a:xfrm>
          <a:prstGeom prst="rect">
            <a:avLst/>
          </a:prstGeom>
        </p:spPr>
        <p:txBody>
          <a:bodyPr/>
          <a:lstStyle>
            <a:lvl1pPr marL="179384" indent="-179384">
              <a:buClr>
                <a:srgbClr val="E00000"/>
              </a:buClr>
              <a:buFont typeface="Wingdings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57179" indent="-177796">
              <a:buClr>
                <a:srgbClr val="E00000"/>
              </a:buClr>
              <a:buFont typeface="Wingdings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36561" indent="-179384">
              <a:buClr>
                <a:srgbClr val="E00000"/>
              </a:buClr>
              <a:buFont typeface="Wingdings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0707" indent="-184146">
              <a:buClr>
                <a:srgbClr val="E00000"/>
              </a:buClr>
              <a:buFont typeface="Wingdings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98503" indent="-177796">
              <a:buClr>
                <a:srgbClr val="E00000"/>
              </a:buClr>
              <a:buFont typeface="Wingdings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en-US"/>
              <a:t>First level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 hasCustomPrompt="1"/>
          </p:nvPr>
        </p:nvSpPr>
        <p:spPr bwMode="auto">
          <a:xfrm>
            <a:off x="4572002" y="842963"/>
            <a:ext cx="4176462" cy="3457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it-IT"/>
              <a:t>Click to insert contents (tables, charts, pictures, etc.)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 bwMode="auto">
          <a:xfrm>
            <a:off x="395287" y="238101"/>
            <a:ext cx="8353177" cy="496912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E00000"/>
                </a:solidFill>
              </a:defRPr>
            </a:lvl1pPr>
          </a:lstStyle>
          <a:p>
            <a:pPr>
              <a:defRPr/>
            </a:pPr>
            <a:r>
              <a:rPr lang="en-US"/>
              <a:t>Title of the slide</a:t>
            </a:r>
          </a:p>
        </p:txBody>
      </p:sp>
      <p:pic>
        <p:nvPicPr>
          <p:cNvPr id="7" name="Grafik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504" y="3876169"/>
            <a:ext cx="9001000" cy="1215861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1619671" y="4660106"/>
            <a:ext cx="6424606" cy="2158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</a:defRPr>
            </a:lvl1pPr>
          </a:lstStyle>
          <a:p>
            <a:pPr lvl="0">
              <a:defRPr/>
            </a:pPr>
            <a:r>
              <a:rPr lang="en-US"/>
              <a:t>Presentation Title</a:t>
            </a:r>
            <a:endParaRPr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619671" y="4876006"/>
            <a:ext cx="6840761" cy="2158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</a:defRPr>
            </a:lvl1pPr>
          </a:lstStyle>
          <a:p>
            <a:pPr lvl="0">
              <a:defRPr/>
            </a:pPr>
            <a:r>
              <a:rPr lang="en-US"/>
              <a:t>Speaker’s Name and Family Name, Speaker’s Affiliation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Only Tit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 hasCustomPrompt="1"/>
          </p:nvPr>
        </p:nvSpPr>
        <p:spPr bwMode="auto">
          <a:xfrm>
            <a:off x="395287" y="238101"/>
            <a:ext cx="8353177" cy="496912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E00000"/>
                </a:solidFill>
              </a:defRPr>
            </a:lvl1pPr>
          </a:lstStyle>
          <a:p>
            <a:pPr>
              <a:defRPr/>
            </a:pPr>
            <a:r>
              <a:rPr lang="en-US"/>
              <a:t>Title of the slide</a:t>
            </a:r>
          </a:p>
        </p:txBody>
      </p:sp>
      <p:pic>
        <p:nvPicPr>
          <p:cNvPr id="5" name="Grafik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504" y="3876169"/>
            <a:ext cx="9001000" cy="1215861"/>
          </a:xfrm>
          <a:prstGeom prst="rect">
            <a:avLst/>
          </a:prstGeom>
        </p:spPr>
      </p:pic>
      <p:sp>
        <p:nvSpPr>
          <p:cNvPr id="6" name="Text Placeholder 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1619671" y="4660106"/>
            <a:ext cx="6424606" cy="2158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</a:defRPr>
            </a:lvl1pPr>
          </a:lstStyle>
          <a:p>
            <a:pPr lvl="0">
              <a:defRPr/>
            </a:pPr>
            <a:r>
              <a:rPr lang="en-US"/>
              <a:t>Presentation Title</a:t>
            </a:r>
            <a:endParaRPr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1619671" y="4876006"/>
            <a:ext cx="6840761" cy="2158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</a:defRPr>
            </a:lvl1pPr>
          </a:lstStyle>
          <a:p>
            <a:pPr lvl="0">
              <a:defRPr/>
            </a:pPr>
            <a:r>
              <a:rPr lang="en-US"/>
              <a:t>Speaker’s Name and Family Name, Speaker’s Affiliation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Final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1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5724128" y="2427734"/>
            <a:ext cx="3290518" cy="2648532"/>
          </a:xfrm>
          <a:prstGeom prst="rect">
            <a:avLst/>
          </a:prstGeom>
        </p:spPr>
      </p:pic>
      <p:sp>
        <p:nvSpPr>
          <p:cNvPr id="5" name="TextBox 14"/>
          <p:cNvSpPr>
            <a:spLocks noAdjustHandles="1"/>
          </p:cNvSpPr>
          <p:nvPr userDrawn="1"/>
        </p:nvSpPr>
        <p:spPr bwMode="auto">
          <a:xfrm>
            <a:off x="3635896" y="3230565"/>
            <a:ext cx="3167062" cy="3077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>
              <a:defRPr/>
            </a:pPr>
            <a:r>
              <a:rPr lang="it-IT" sz="1400" b="1">
                <a:solidFill>
                  <a:schemeClr val="tx1">
                    <a:lumMod val="75000"/>
                    <a:lumOff val="25000"/>
                  </a:schemeClr>
                </a:solidFill>
              </a:rPr>
              <a:t>Contact:</a:t>
            </a:r>
            <a:endParaRPr lang="en-US" sz="14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15"/>
          <p:cNvSpPr>
            <a:spLocks noAdjustHandles="1"/>
          </p:cNvSpPr>
          <p:nvPr userDrawn="1"/>
        </p:nvSpPr>
        <p:spPr bwMode="auto">
          <a:xfrm>
            <a:off x="395536" y="2499742"/>
            <a:ext cx="8278899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r>
              <a:rPr lang="it-IT" sz="2200" b="1">
                <a:solidFill>
                  <a:srgbClr val="E00000"/>
                </a:solidFill>
              </a:rPr>
              <a:t>Questions and Comments</a:t>
            </a:r>
            <a:endParaRPr lang="en-US" sz="2200" b="1">
              <a:solidFill>
                <a:srgbClr val="E00000"/>
              </a:solidFill>
            </a:endParaRPr>
          </a:p>
        </p:txBody>
      </p:sp>
      <p:sp>
        <p:nvSpPr>
          <p:cNvPr id="7" name="TextBox 13"/>
          <p:cNvSpPr>
            <a:spLocks noAdjustHandles="1"/>
          </p:cNvSpPr>
          <p:nvPr userDrawn="1"/>
        </p:nvSpPr>
        <p:spPr bwMode="auto">
          <a:xfrm>
            <a:off x="396825" y="3219453"/>
            <a:ext cx="3167062" cy="3077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>
              <a:defRPr/>
            </a:pPr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</a:rPr>
              <a:t>Speaker:</a:t>
            </a:r>
            <a:endParaRPr/>
          </a:p>
        </p:txBody>
      </p:sp>
      <p:sp>
        <p:nvSpPr>
          <p:cNvPr id="8" name="Text Placeholder 45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395541" y="3507856"/>
            <a:ext cx="3096340" cy="1111963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 sz="130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en-US"/>
              <a:t>Speaker’s Name and Family Name Speaker’s Affiliation</a:t>
            </a:r>
            <a:endParaRPr/>
          </a:p>
        </p:txBody>
      </p:sp>
      <p:sp>
        <p:nvSpPr>
          <p:cNvPr id="9" name="Text Placeholder 29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395537" y="1182709"/>
            <a:ext cx="8278899" cy="12628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5pPr marL="1828754" indent="0">
              <a:buNone/>
              <a:defRPr/>
            </a:lvl5pPr>
          </a:lstStyle>
          <a:p>
            <a:pPr marL="0" marR="0" lvl="0" indent="0" algn="l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/>
            </a:pPr>
            <a:r>
              <a:rPr lang="en-US"/>
              <a:t>Presentation Title</a:t>
            </a:r>
            <a:endParaRPr/>
          </a:p>
        </p:txBody>
      </p:sp>
      <p:pic>
        <p:nvPicPr>
          <p:cNvPr id="10" name="Grafik 21"/>
          <p:cNvPicPr>
            <a:picLocks noChangeAspect="1"/>
          </p:cNvPicPr>
          <p:nvPr userDrawn="1"/>
        </p:nvPicPr>
        <p:blipFill>
          <a:blip r:embed="rId3"/>
          <a:srcRect r="81689"/>
          <a:stretch/>
        </p:blipFill>
        <p:spPr bwMode="auto">
          <a:xfrm>
            <a:off x="395536" y="267494"/>
            <a:ext cx="512168" cy="792087"/>
          </a:xfrm>
          <a:prstGeom prst="rect">
            <a:avLst/>
          </a:prstGeom>
        </p:spPr>
      </p:pic>
      <p:sp>
        <p:nvSpPr>
          <p:cNvPr id="11" name="Textfeld 22"/>
          <p:cNvSpPr>
            <a:spLocks noAdjustHandles="1"/>
          </p:cNvSpPr>
          <p:nvPr userDrawn="1"/>
        </p:nvSpPr>
        <p:spPr bwMode="auto">
          <a:xfrm>
            <a:off x="907704" y="335307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AT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8th Conference of IBPSA Germany und Austria</a:t>
            </a:r>
          </a:p>
        </p:txBody>
      </p:sp>
      <p:sp>
        <p:nvSpPr>
          <p:cNvPr id="12" name="Text Placeholder 4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645418" y="3507854"/>
            <a:ext cx="4238949" cy="1111963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 sz="110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/>
            </a:pPr>
            <a:r>
              <a:rPr lang="en-US"/>
              <a:t>Speaker´s Contact</a:t>
            </a:r>
            <a:endParaRPr/>
          </a:p>
          <a:p>
            <a:pPr marL="0" marR="0" lvl="0" indent="0" algn="l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32D22"/>
              </a:buClr>
              <a:buSzTx/>
              <a:buFont typeface="Arial"/>
              <a:buNone/>
              <a:defRPr/>
            </a:pPr>
            <a:endParaRPr lang="en-US"/>
          </a:p>
          <a:p>
            <a:pPr lvl="0">
              <a:defRPr/>
            </a:pPr>
            <a:endParaRPr lang="en-US"/>
          </a:p>
        </p:txBody>
      </p:sp>
      <p:sp>
        <p:nvSpPr>
          <p:cNvPr id="13" name="Textfeld 12"/>
          <p:cNvSpPr>
            <a:spLocks noAdjustHandles="1"/>
          </p:cNvSpPr>
          <p:nvPr userDrawn="1"/>
        </p:nvSpPr>
        <p:spPr bwMode="auto">
          <a:xfrm>
            <a:off x="6156176" y="4344511"/>
            <a:ext cx="1368152" cy="315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de-AT" sz="1400">
                <a:solidFill>
                  <a:schemeClr val="tx1">
                    <a:lumMod val="75000"/>
                    <a:lumOff val="25000"/>
                  </a:schemeClr>
                </a:solidFill>
              </a:rPr>
              <a:t>23.-25.9</a:t>
            </a:r>
            <a:r>
              <a:rPr lang="de-AT" sz="145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14" name="Bildplatzhalter 3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7476585" y="267494"/>
            <a:ext cx="1343887" cy="68113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pPr>
              <a:defRPr/>
            </a:pPr>
            <a:r>
              <a:rPr lang="de-AT"/>
              <a:t>Insert logo of </a:t>
            </a:r>
            <a:endParaRPr/>
          </a:p>
          <a:p>
            <a:pPr>
              <a:defRPr/>
            </a:pPr>
            <a:r>
              <a:rPr lang="de-AT"/>
              <a:t>your institution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eaLnBrk="1" hangingPunct="1">
        <a:spcBef>
          <a:spcPts val="0"/>
        </a:spcBef>
        <a:spcAft>
          <a:spcPts val="0"/>
        </a:spcAft>
        <a:defRPr sz="2600">
          <a:solidFill>
            <a:srgbClr val="A32D22"/>
          </a:solidFill>
          <a:latin typeface="+mj-lt"/>
          <a:ea typeface="+mj-ea"/>
          <a:cs typeface="+mj-cs"/>
        </a:defRPr>
      </a:lvl1pPr>
      <a:lvl2pPr algn="l" eaLnBrk="1" hangingPunct="1">
        <a:spcBef>
          <a:spcPts val="0"/>
        </a:spcBef>
        <a:spcAft>
          <a:spcPts val="0"/>
        </a:spcAft>
        <a:defRPr sz="2600">
          <a:solidFill>
            <a:srgbClr val="A32D22"/>
          </a:solidFill>
          <a:latin typeface="Arial"/>
        </a:defRPr>
      </a:lvl2pPr>
      <a:lvl3pPr algn="l" eaLnBrk="1" hangingPunct="1">
        <a:spcBef>
          <a:spcPts val="0"/>
        </a:spcBef>
        <a:spcAft>
          <a:spcPts val="0"/>
        </a:spcAft>
        <a:defRPr sz="2600">
          <a:solidFill>
            <a:srgbClr val="A32D22"/>
          </a:solidFill>
          <a:latin typeface="Arial"/>
        </a:defRPr>
      </a:lvl3pPr>
      <a:lvl4pPr algn="l" eaLnBrk="1" hangingPunct="1">
        <a:spcBef>
          <a:spcPts val="0"/>
        </a:spcBef>
        <a:spcAft>
          <a:spcPts val="0"/>
        </a:spcAft>
        <a:defRPr sz="2600">
          <a:solidFill>
            <a:srgbClr val="A32D22"/>
          </a:solidFill>
          <a:latin typeface="Arial"/>
        </a:defRPr>
      </a:lvl4pPr>
      <a:lvl5pPr algn="l" eaLnBrk="1" hangingPunct="1">
        <a:spcBef>
          <a:spcPts val="0"/>
        </a:spcBef>
        <a:spcAft>
          <a:spcPts val="0"/>
        </a:spcAft>
        <a:defRPr sz="2600">
          <a:solidFill>
            <a:srgbClr val="A32D22"/>
          </a:solidFill>
          <a:latin typeface="Arial"/>
        </a:defRPr>
      </a:lvl5pPr>
      <a:lvl6pPr marL="457189" algn="l" eaLnBrk="1" hangingPunct="1">
        <a:spcBef>
          <a:spcPts val="0"/>
        </a:spcBef>
        <a:spcAft>
          <a:spcPts val="0"/>
        </a:spcAft>
        <a:defRPr sz="2600">
          <a:solidFill>
            <a:srgbClr val="A32D22"/>
          </a:solidFill>
          <a:latin typeface="Arial"/>
        </a:defRPr>
      </a:lvl6pPr>
      <a:lvl7pPr marL="914377" algn="l" eaLnBrk="1" hangingPunct="1">
        <a:spcBef>
          <a:spcPts val="0"/>
        </a:spcBef>
        <a:spcAft>
          <a:spcPts val="0"/>
        </a:spcAft>
        <a:defRPr sz="2600">
          <a:solidFill>
            <a:srgbClr val="A32D22"/>
          </a:solidFill>
          <a:latin typeface="Arial"/>
        </a:defRPr>
      </a:lvl7pPr>
      <a:lvl8pPr marL="1371566" algn="l" eaLnBrk="1" hangingPunct="1">
        <a:spcBef>
          <a:spcPts val="0"/>
        </a:spcBef>
        <a:spcAft>
          <a:spcPts val="0"/>
        </a:spcAft>
        <a:defRPr sz="2600">
          <a:solidFill>
            <a:srgbClr val="A32D22"/>
          </a:solidFill>
          <a:latin typeface="Arial"/>
        </a:defRPr>
      </a:lvl8pPr>
      <a:lvl9pPr marL="1828754" algn="l" eaLnBrk="1" hangingPunct="1">
        <a:spcBef>
          <a:spcPts val="0"/>
        </a:spcBef>
        <a:spcAft>
          <a:spcPts val="0"/>
        </a:spcAft>
        <a:defRPr sz="2600">
          <a:solidFill>
            <a:srgbClr val="A32D22"/>
          </a:solidFill>
          <a:latin typeface="Arial"/>
        </a:defRPr>
      </a:lvl9pPr>
    </p:titleStyle>
    <p:bodyStyle>
      <a:lvl1pPr marL="179384" indent="-179384" algn="l" eaLnBrk="1" hangingPunct="1">
        <a:spcBef>
          <a:spcPts val="0"/>
        </a:spcBef>
        <a:spcAft>
          <a:spcPts val="0"/>
        </a:spcAft>
        <a:buClr>
          <a:srgbClr val="A32D22"/>
        </a:buClr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357179" indent="-177796" algn="l" eaLnBrk="1" hangingPunct="1">
        <a:spcBef>
          <a:spcPts val="0"/>
        </a:spcBef>
        <a:spcAft>
          <a:spcPts val="0"/>
        </a:spcAft>
        <a:buClr>
          <a:srgbClr val="A32D22"/>
        </a:buClr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536561" indent="-179384" algn="l" eaLnBrk="1" hangingPunct="1">
        <a:spcBef>
          <a:spcPts val="0"/>
        </a:spcBef>
        <a:spcAft>
          <a:spcPts val="0"/>
        </a:spcAft>
        <a:buClr>
          <a:srgbClr val="A32D22"/>
        </a:buClr>
        <a:buFont typeface="Arial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720707" indent="-184146" algn="l" eaLnBrk="1" hangingPunct="1">
        <a:spcBef>
          <a:spcPts val="0"/>
        </a:spcBef>
        <a:spcAft>
          <a:spcPts val="0"/>
        </a:spcAft>
        <a:buClr>
          <a:srgbClr val="A32D22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898503" indent="-177796" algn="l" eaLnBrk="1" hangingPunct="1">
        <a:spcBef>
          <a:spcPts val="0"/>
        </a:spcBef>
        <a:spcAft>
          <a:spcPts val="0"/>
        </a:spcAft>
        <a:buClr>
          <a:srgbClr val="A32D22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536" indent="-228594" algn="l" defTabSz="914377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377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platzhalter 1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0"/>
          </p:nvPr>
        </p:nvSpPr>
        <p:spPr bwMode="auto"/>
        <p:txBody>
          <a:bodyPr/>
          <a:lstStyle/>
          <a:p>
            <a:pPr>
              <a:defRPr/>
            </a:pPr>
            <a:endParaRPr lang="de-AT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2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7" name="Bildplatzhalter 3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7476585" y="267494"/>
            <a:ext cx="1343887" cy="68113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pPr>
              <a:defRPr/>
            </a:pPr>
            <a:r>
              <a:rPr lang="de-AT">
                <a:solidFill>
                  <a:schemeClr val="tx1">
                    <a:lumMod val="75000"/>
                    <a:lumOff val="25000"/>
                  </a:schemeClr>
                </a:solidFill>
              </a:rPr>
              <a:t>Insert logo of </a:t>
            </a:r>
            <a:endParaRPr/>
          </a:p>
          <a:p>
            <a:pPr>
              <a:defRPr/>
            </a:pPr>
            <a:r>
              <a:rPr lang="de-AT">
                <a:solidFill>
                  <a:schemeClr val="tx1">
                    <a:lumMod val="75000"/>
                    <a:lumOff val="25000"/>
                  </a:schemeClr>
                </a:solidFill>
              </a:rPr>
              <a:t>your institution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0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2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sz="quarter" idx="15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2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platzhalter 1"/>
          <p:cNvSpPr>
            <a:spLocks noGrp="1"/>
          </p:cNvSpPr>
          <p:nvPr>
            <p:ph type="body" sz="quarter" idx="12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5" name="Inhaltsplatzhalter 2"/>
          <p:cNvSpPr>
            <a:spLocks noGrp="1"/>
          </p:cNvSpPr>
          <p:nvPr>
            <p:ph sz="quarter" idx="15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6" name="Titel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2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platzhalter 1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0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7" name="Bildplatzhalter 3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7476585" y="267494"/>
            <a:ext cx="1343887" cy="68113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pPr>
              <a:defRPr/>
            </a:pPr>
            <a:r>
              <a:rPr lang="de-AT"/>
              <a:t>Insert logo of </a:t>
            </a:r>
            <a:endParaRPr/>
          </a:p>
          <a:p>
            <a:pPr>
              <a:defRPr/>
            </a:pPr>
            <a:r>
              <a:rPr lang="de-AT"/>
              <a:t>your institution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BS20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template_BauSIM2020</Template>
  <TotalTime>0</TotalTime>
  <Words>10</Words>
  <Application>Microsoft Office PowerPoint</Application>
  <DocSecurity>0</DocSecurity>
  <PresentationFormat>Bildschirmpräsentation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Arial Narrow</vt:lpstr>
      <vt:lpstr>Wingdings</vt:lpstr>
      <vt:lpstr>BS2019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Mierzejek</dc:creator>
  <cp:keywords/>
  <dc:description/>
  <cp:lastModifiedBy>Mierzejek</cp:lastModifiedBy>
  <cp:revision>1</cp:revision>
  <dcterms:created xsi:type="dcterms:W3CDTF">2020-08-20T15:01:51Z</dcterms:created>
  <dcterms:modified xsi:type="dcterms:W3CDTF">2020-08-20T15:07:45Z</dcterms:modified>
  <cp:category/>
  <dc:identifier/>
  <cp:contentStatus/>
  <dc:language/>
  <cp:version/>
</cp:coreProperties>
</file>