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97" r:id="rId5"/>
  </p:sldMasterIdLst>
  <p:notesMasterIdLst>
    <p:notesMasterId r:id="rId12"/>
  </p:notesMasterIdLst>
  <p:handoutMasterIdLst>
    <p:handoutMasterId r:id="rId13"/>
  </p:handoutMasterIdLst>
  <p:sldIdLst>
    <p:sldId id="269" r:id="rId6"/>
    <p:sldId id="267" r:id="rId7"/>
    <p:sldId id="271" r:id="rId8"/>
    <p:sldId id="266" r:id="rId9"/>
    <p:sldId id="274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2D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8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2" d="100"/>
          <a:sy n="62" d="100"/>
        </p:scale>
        <p:origin x="3226" y="7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C0529B-66CB-FDE2-4F82-7CFE1F27AD8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BBF43F-4C92-8D76-E60D-04294E7D797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C37763-8C38-4DE8-9E3B-22158B5DFB3B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74CE70-C5FC-51B8-F1EA-4BDE566474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F6F32F-A9DF-91D7-E90D-4D2C3367F86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ED788-CA73-460E-B2B5-A45BC48A71C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56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9BF07-56B4-4DA3-A2D1-1A01DA0D67AC}" type="datetimeFigureOut">
              <a:rPr lang="en-US" smtClean="0"/>
              <a:t>8/5/2025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5CD1C-C16B-42C7-9CB6-C9C4788345E4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397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A5CD1C-C16B-42C7-9CB6-C9C4788345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7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56739-E949-58B2-A485-19E1F48789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DE2B74-6108-3667-EDC5-91F7180834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4" name="Picture 2" descr="I:\00_DISSERTATION\lectures\Dissertantenseminar\logo_TUG.png">
            <a:extLst>
              <a:ext uri="{FF2B5EF4-FFF2-40B4-BE49-F238E27FC236}">
                <a16:creationId xmlns:a16="http://schemas.microsoft.com/office/drawing/2014/main" id="{0BD9CFF1-C770-439B-BA24-5B909B7831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3552" y="6066475"/>
            <a:ext cx="1210685" cy="44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17">
            <a:extLst>
              <a:ext uri="{FF2B5EF4-FFF2-40B4-BE49-F238E27FC236}">
                <a16:creationId xmlns:a16="http://schemas.microsoft.com/office/drawing/2014/main" id="{AE91D3AC-F5EF-CF0C-8717-6286A365CD57}"/>
              </a:ext>
            </a:extLst>
          </p:cNvPr>
          <p:cNvSpPr/>
          <p:nvPr userDrawn="1"/>
        </p:nvSpPr>
        <p:spPr>
          <a:xfrm>
            <a:off x="1306181" y="5902287"/>
            <a:ext cx="546483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 dirty="0">
                <a:ln w="3175">
                  <a:noFill/>
                </a:ln>
                <a:solidFill>
                  <a:srgbClr val="1A2C4F"/>
                </a:solidFill>
                <a:latin typeface="Raleway" panose="020F0502020204030204" pitchFamily="34" charset="0"/>
              </a:rPr>
              <a:t>13</a:t>
            </a:r>
            <a:r>
              <a:rPr lang="en-GB" sz="1400" b="1" baseline="30000" dirty="0">
                <a:ln w="3175">
                  <a:noFill/>
                </a:ln>
                <a:solidFill>
                  <a:srgbClr val="1A2C4F"/>
                </a:solidFill>
                <a:latin typeface="Raleway" panose="020F0502020204030204" pitchFamily="34" charset="0"/>
              </a:rPr>
              <a:t>th</a:t>
            </a:r>
            <a:r>
              <a:rPr lang="en-GB" sz="1400" b="1" dirty="0">
                <a:ln w="3175">
                  <a:noFill/>
                </a:ln>
                <a:solidFill>
                  <a:srgbClr val="1A2C4F"/>
                </a:solidFill>
                <a:latin typeface="Raleway" panose="020F0502020204030204" pitchFamily="34" charset="0"/>
              </a:rPr>
              <a:t> International Conference on Structural Health Monitoring of Intelligent Infrastructure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6F280CB9-9D6A-4717-9259-FDC1189A9CE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3" y="5558522"/>
            <a:ext cx="1182869" cy="10112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3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4A27E2A4-B372-8688-EF4E-D5F2BEA33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8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E2442750-C439-BF39-6EC5-A5696101F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Text Box 40">
            <a:extLst>
              <a:ext uri="{FF2B5EF4-FFF2-40B4-BE49-F238E27FC236}">
                <a16:creationId xmlns:a16="http://schemas.microsoft.com/office/drawing/2014/main" id="{50D0A208-3E38-41A4-89EC-BE619A47B7B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36792" y="6477638"/>
            <a:ext cx="1234016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200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fld id="{956A92AA-C88E-4549-8453-00CCABC17017}" type="slidenum">
              <a:rPr lang="en-GB" sz="1400" b="1" baseline="0" noProof="0" smtClean="0">
                <a:solidFill>
                  <a:srgbClr val="1A2D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50000"/>
                </a:spcBef>
                <a:defRPr/>
              </a:pPr>
              <a:t>‹Nr.›</a:t>
            </a:fld>
            <a:endParaRPr lang="en-GB" sz="1400" b="1" baseline="0" noProof="0" dirty="0">
              <a:solidFill>
                <a:srgbClr val="1A2D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8">
            <a:extLst>
              <a:ext uri="{FF2B5EF4-FFF2-40B4-BE49-F238E27FC236}">
                <a16:creationId xmlns:a16="http://schemas.microsoft.com/office/drawing/2014/main" id="{7F0B6B8F-0FA9-44E8-B081-5B02D657B4F3}"/>
              </a:ext>
            </a:extLst>
          </p:cNvPr>
          <p:cNvSpPr txBox="1"/>
          <p:nvPr userDrawn="1"/>
        </p:nvSpPr>
        <p:spPr>
          <a:xfrm>
            <a:off x="167148" y="6477638"/>
            <a:ext cx="572357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rgbClr val="1A2C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 University of Technology, Austria – September 1</a:t>
            </a:r>
            <a:r>
              <a:rPr lang="en-GB" sz="1400" baseline="30000" dirty="0">
                <a:solidFill>
                  <a:srgbClr val="1A2C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400" dirty="0">
                <a:solidFill>
                  <a:srgbClr val="1A2C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GB" sz="1400" baseline="30000" dirty="0">
                <a:solidFill>
                  <a:srgbClr val="1A2C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400" dirty="0">
                <a:solidFill>
                  <a:srgbClr val="1A2C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/>
          </a:p>
        </p:txBody>
      </p:sp>
      <p:cxnSp>
        <p:nvCxnSpPr>
          <p:cNvPr id="6" name="Straight Connector 9">
            <a:extLst>
              <a:ext uri="{FF2B5EF4-FFF2-40B4-BE49-F238E27FC236}">
                <a16:creationId xmlns:a16="http://schemas.microsoft.com/office/drawing/2014/main" id="{816D2A6A-0748-4604-B9E2-E319D143FA10}"/>
              </a:ext>
            </a:extLst>
          </p:cNvPr>
          <p:cNvCxnSpPr>
            <a:cxnSpLocks/>
          </p:cNvCxnSpPr>
          <p:nvPr userDrawn="1"/>
        </p:nvCxnSpPr>
        <p:spPr>
          <a:xfrm>
            <a:off x="0" y="6405223"/>
            <a:ext cx="12192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Grafik 6">
            <a:extLst>
              <a:ext uri="{FF2B5EF4-FFF2-40B4-BE49-F238E27FC236}">
                <a16:creationId xmlns:a16="http://schemas.microsoft.com/office/drawing/2014/main" id="{7253AD34-A6C4-49F1-95E6-53A509774B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3" y="5363972"/>
            <a:ext cx="1182869" cy="1011251"/>
          </a:xfrm>
          <a:prstGeom prst="rect">
            <a:avLst/>
          </a:prstGeom>
        </p:spPr>
      </p:pic>
      <p:pic>
        <p:nvPicPr>
          <p:cNvPr id="8" name="Picture 2" descr="I:\00_DISSERTATION\lectures\Dissertantenseminar\logo_TUG.png">
            <a:extLst>
              <a:ext uri="{FF2B5EF4-FFF2-40B4-BE49-F238E27FC236}">
                <a16:creationId xmlns:a16="http://schemas.microsoft.com/office/drawing/2014/main" id="{3E1DA64F-8148-4865-AD34-6EB0379CD2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782" y="5820390"/>
            <a:ext cx="1210685" cy="44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4332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2DACB-692F-3871-3D73-96099BEBC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990D5-668C-D6A4-3465-397C6BD4CB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EA481B-9B82-4BA5-D96A-47D483A8DE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646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de-A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14ADF-9811-6D69-3733-05764105E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9671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fik 11">
            <a:extLst>
              <a:ext uri="{FF2B5EF4-FFF2-40B4-BE49-F238E27FC236}">
                <a16:creationId xmlns:a16="http://schemas.microsoft.com/office/drawing/2014/main" id="{3BE638F6-CE12-43DD-B40B-39EC3BF4C6E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442750-C439-BF39-6EC5-A5696101F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27E2A4-B372-8688-EF4E-D5F2BEA334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552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9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8C61F0-B3FE-221A-EA1F-0AE4E362F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14ADF-9811-6D69-3733-05764105E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7F0B6B8F-0FA9-44E8-B081-5B02D657B4F3}"/>
              </a:ext>
            </a:extLst>
          </p:cNvPr>
          <p:cNvSpPr txBox="1"/>
          <p:nvPr userDrawn="1"/>
        </p:nvSpPr>
        <p:spPr>
          <a:xfrm>
            <a:off x="167148" y="6477638"/>
            <a:ext cx="572357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solidFill>
                  <a:srgbClr val="1A2C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Graz University of Technology, Austria – September 1</a:t>
            </a:r>
            <a:r>
              <a:rPr lang="en-GB" sz="1400" baseline="30000" dirty="0">
                <a:solidFill>
                  <a:srgbClr val="1A2C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1400" dirty="0">
                <a:solidFill>
                  <a:srgbClr val="1A2C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GB" sz="1400" baseline="30000" dirty="0">
                <a:solidFill>
                  <a:srgbClr val="1A2C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1400" dirty="0">
                <a:solidFill>
                  <a:srgbClr val="1A2C4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2025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100" dirty="0"/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816D2A6A-0748-4604-B9E2-E319D143FA10}"/>
              </a:ext>
            </a:extLst>
          </p:cNvPr>
          <p:cNvCxnSpPr>
            <a:cxnSpLocks/>
          </p:cNvCxnSpPr>
          <p:nvPr userDrawn="1"/>
        </p:nvCxnSpPr>
        <p:spPr>
          <a:xfrm>
            <a:off x="0" y="6405223"/>
            <a:ext cx="12192000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>
            <a:extLst>
              <a:ext uri="{FF2B5EF4-FFF2-40B4-BE49-F238E27FC236}">
                <a16:creationId xmlns:a16="http://schemas.microsoft.com/office/drawing/2014/main" id="{7253AD34-A6C4-49F1-95E6-53A509774B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3" y="5363972"/>
            <a:ext cx="1182869" cy="1011251"/>
          </a:xfrm>
          <a:prstGeom prst="rect">
            <a:avLst/>
          </a:prstGeom>
        </p:spPr>
      </p:pic>
      <p:sp>
        <p:nvSpPr>
          <p:cNvPr id="12" name="Text Box 40">
            <a:extLst>
              <a:ext uri="{FF2B5EF4-FFF2-40B4-BE49-F238E27FC236}">
                <a16:creationId xmlns:a16="http://schemas.microsoft.com/office/drawing/2014/main" id="{50D0A208-3E38-41A4-89EC-BE619A47B7B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36792" y="6477638"/>
            <a:ext cx="1234016" cy="30777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>
            <a:lvl1pPr eaLnBrk="0" hangingPunct="0">
              <a:defRPr sz="1200" baseline="-25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200" baseline="-25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200" baseline="-25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200" baseline="-25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200" baseline="-25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aseline="-25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fld id="{956A92AA-C88E-4549-8453-00CCABC17017}" type="slidenum">
              <a:rPr lang="en-GB" sz="1400" b="1" baseline="0" noProof="0" smtClean="0">
                <a:solidFill>
                  <a:srgbClr val="1A2D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>
                <a:spcBef>
                  <a:spcPct val="50000"/>
                </a:spcBef>
                <a:defRPr/>
              </a:pPr>
              <a:t>‹Nr.›</a:t>
            </a:fld>
            <a:endParaRPr lang="en-GB" sz="1400" b="1" baseline="0" noProof="0" dirty="0">
              <a:solidFill>
                <a:srgbClr val="1A2D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I:\00_DISSERTATION\lectures\Dissertantenseminar\logo_TUG.png">
            <a:extLst>
              <a:ext uri="{FF2B5EF4-FFF2-40B4-BE49-F238E27FC236}">
                <a16:creationId xmlns:a16="http://schemas.microsoft.com/office/drawing/2014/main" id="{08D56F51-B063-4E22-89CD-65AE81F0C5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2782" y="5820390"/>
            <a:ext cx="1210685" cy="446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9696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6114" y="341083"/>
            <a:ext cx="11959772" cy="2767784"/>
          </a:xfrm>
        </p:spPr>
        <p:txBody>
          <a:bodyPr anchor="ctr" anchorCtr="0"/>
          <a:lstStyle/>
          <a:p>
            <a:r>
              <a:rPr lang="de-AT" dirty="0"/>
              <a:t>Title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6114" y="3573006"/>
            <a:ext cx="11959772" cy="1753733"/>
          </a:xfrm>
        </p:spPr>
        <p:txBody>
          <a:bodyPr/>
          <a:lstStyle/>
          <a:p>
            <a:r>
              <a:rPr lang="it-IT" sz="3200" dirty="0"/>
              <a:t>First Author</a:t>
            </a:r>
            <a:r>
              <a:rPr lang="it-IT" sz="3200" baseline="30000" dirty="0"/>
              <a:t>1</a:t>
            </a:r>
            <a:r>
              <a:rPr lang="it-IT" sz="3200" dirty="0"/>
              <a:t>, Second Author</a:t>
            </a:r>
            <a:r>
              <a:rPr lang="it-IT" sz="3200" baseline="30000" dirty="0"/>
              <a:t>2</a:t>
            </a:r>
            <a:r>
              <a:rPr lang="it-IT" sz="3200" dirty="0"/>
              <a:t> and Third Author</a:t>
            </a:r>
            <a:r>
              <a:rPr lang="it-IT" sz="3200" baseline="30000" dirty="0"/>
              <a:t>3</a:t>
            </a:r>
            <a:endParaRPr lang="en-US" sz="3200" baseline="30000" dirty="0"/>
          </a:p>
          <a:p>
            <a:r>
              <a:rPr lang="en-US" baseline="30000" dirty="0"/>
              <a:t>1</a:t>
            </a:r>
            <a:r>
              <a:rPr lang="en-US" dirty="0"/>
              <a:t>Affiliation First Author, </a:t>
            </a:r>
            <a:r>
              <a:rPr lang="en-US" baseline="30000" dirty="0"/>
              <a:t>2</a:t>
            </a:r>
            <a:r>
              <a:rPr lang="en-US" dirty="0"/>
              <a:t>Affiliation Second Author, </a:t>
            </a:r>
            <a:r>
              <a:rPr lang="en-US" baseline="30000" dirty="0"/>
              <a:t>3</a:t>
            </a:r>
            <a:r>
              <a:rPr lang="en-US" dirty="0"/>
              <a:t>Affiliation Third Author</a:t>
            </a:r>
          </a:p>
        </p:txBody>
      </p:sp>
    </p:spTree>
    <p:extLst>
      <p:ext uri="{BB962C8B-B14F-4D97-AF65-F5344CB8AC3E}">
        <p14:creationId xmlns:p14="http://schemas.microsoft.com/office/powerpoint/2010/main" val="651001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Title     (layout: “Title and ONE Content“)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63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40BC04-9B4A-4B88-B146-C832B2072A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87AB0E9-3D77-4978-8999-39683CCB14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387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3C9527E0-82EB-46A5-BC2A-91B9071C7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Title   (layout: “Title and TWO Content“)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B3C57C20-F735-4DC3-91F1-337B1A4AE76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endParaRPr lang="en-US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5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678C015-33C0-4637-9A63-FC8AFD826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6843623-03C7-4BCD-9D0F-7BE54F4E4DF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1906C1E-B496-4C21-BB06-7535CA301BA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3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First level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Last slide</a:t>
            </a:r>
          </a:p>
        </p:txBody>
      </p:sp>
    </p:spTree>
    <p:extLst>
      <p:ext uri="{BB962C8B-B14F-4D97-AF65-F5344CB8AC3E}">
        <p14:creationId xmlns:p14="http://schemas.microsoft.com/office/powerpoint/2010/main" val="1179478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enutzerdefiniert 1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enutzerdefiniert 2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f9b0cee-91d3-45ed-96bb-da47a7675a8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594C3FAACDAE449A5DEA03FAE33992D" ma:contentTypeVersion="15" ma:contentTypeDescription="Creare un nuovo documento." ma:contentTypeScope="" ma:versionID="504bbe612dbd01c900f7586b282055e2">
  <xsd:schema xmlns:xsd="http://www.w3.org/2001/XMLSchema" xmlns:xs="http://www.w3.org/2001/XMLSchema" xmlns:p="http://schemas.microsoft.com/office/2006/metadata/properties" xmlns:ns3="6f9b0cee-91d3-45ed-96bb-da47a7675a81" xmlns:ns4="fbbff238-6b1f-4479-93b6-ede2cb111152" targetNamespace="http://schemas.microsoft.com/office/2006/metadata/properties" ma:root="true" ma:fieldsID="2386e77aef069bdcf988255cd07c8ad3" ns3:_="" ns4:_="">
    <xsd:import namespace="6f9b0cee-91d3-45ed-96bb-da47a7675a81"/>
    <xsd:import namespace="fbbff238-6b1f-4479-93b6-ede2cb1111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Tags" minOccurs="0"/>
                <xsd:element ref="ns3:MediaServiceOCR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b0cee-91d3-45ed-96bb-da47a7675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ff238-6b1f-4479-93b6-ede2cb11115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ndivis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Condiviso con dettagl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 suggerimento condivision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9FA510A-CFB5-4FC6-9FDA-99722B0547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858614-BCDF-409D-9F62-787D87FD9FD5}">
  <ds:schemaRefs>
    <ds:schemaRef ds:uri="fbbff238-6b1f-4479-93b6-ede2cb111152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6f9b0cee-91d3-45ed-96bb-da47a7675a81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BF310EA-7CD5-42CE-BD93-8C0600B1F7B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9b0cee-91d3-45ed-96bb-da47a7675a81"/>
    <ds:schemaRef ds:uri="fbbff238-6b1f-4479-93b6-ede2cb1111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</Words>
  <Application>Microsoft Office PowerPoint</Application>
  <PresentationFormat>Breitbild</PresentationFormat>
  <Paragraphs>19</Paragraphs>
  <Slides>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Raleway</vt:lpstr>
      <vt:lpstr>Office Theme</vt:lpstr>
      <vt:lpstr>2_Custom Design</vt:lpstr>
      <vt:lpstr>Title</vt:lpstr>
      <vt:lpstr>Title     (layout: “Title and ONE Content“)</vt:lpstr>
      <vt:lpstr>PowerPoint-Präsentation</vt:lpstr>
      <vt:lpstr>Title   (layout: “Title and TWO Content“)</vt:lpstr>
      <vt:lpstr>PowerPoint-Präsentation</vt:lpstr>
      <vt:lpstr>Last slide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SHMII-13 Graz University of Technology</dc:creator>
  <cp:lastModifiedBy>Lienhart, Werner</cp:lastModifiedBy>
  <cp:revision>47</cp:revision>
  <dcterms:created xsi:type="dcterms:W3CDTF">2023-07-13T08:51:29Z</dcterms:created>
  <dcterms:modified xsi:type="dcterms:W3CDTF">2025-08-05T15:43:06Z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0x0101009594C3FAACDAE449A5DEA03FAE33992D</vt:lpwstr>
  </property>
</Properties>
</file>