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E1171B-432B-4E2B-9606-5F52E23D4303}" v="10" dt="2023-08-11T08:19:28.6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8" d="100"/>
          <a:sy n="118" d="100"/>
        </p:scale>
        <p:origin x="1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ter Friza" userId="b8693be7950f65e9" providerId="Windows Live" clId="Web-{B7E1171B-432B-4E2B-9606-5F52E23D4303}"/>
    <pc:docChg chg="modSld">
      <pc:chgData name="Walter Friza" userId="b8693be7950f65e9" providerId="Windows Live" clId="Web-{B7E1171B-432B-4E2B-9606-5F52E23D4303}" dt="2023-08-11T08:19:28.673" v="9" actId="20577"/>
      <pc:docMkLst>
        <pc:docMk/>
      </pc:docMkLst>
      <pc:sldChg chg="modSp">
        <pc:chgData name="Walter Friza" userId="b8693be7950f65e9" providerId="Windows Live" clId="Web-{B7E1171B-432B-4E2B-9606-5F52E23D4303}" dt="2023-08-11T08:19:28.673" v="9" actId="20577"/>
        <pc:sldMkLst>
          <pc:docMk/>
          <pc:sldMk cId="0" sldId="256"/>
        </pc:sldMkLst>
        <pc:spChg chg="mod">
          <ac:chgData name="Walter Friza" userId="b8693be7950f65e9" providerId="Windows Live" clId="Web-{B7E1171B-432B-4E2B-9606-5F52E23D4303}" dt="2023-08-11T08:19:28.673" v="9" actId="20577"/>
          <ac:spMkLst>
            <pc:docMk/>
            <pc:sldMk cId="0" sldId="256"/>
            <ac:spMk id="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Click to move the slide</a:t>
            </a: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4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45" name="PlaceHolder 4"/>
          <p:cNvSpPr>
            <a:spLocks noGrp="1"/>
          </p:cNvSpPr>
          <p:nvPr>
            <p:ph type="dt" idx="2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en-US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46" name="PlaceHolder 5"/>
          <p:cNvSpPr>
            <a:spLocks noGrp="1"/>
          </p:cNvSpPr>
          <p:nvPr>
            <p:ph type="ftr" idx="3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en-US" sz="1400" b="0" strike="noStrike" spc="-1">
                <a:latin typeface="Times New Roman"/>
              </a:defRPr>
            </a:lvl1pPr>
          </a:lstStyle>
          <a:p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47" name="PlaceHolder 6"/>
          <p:cNvSpPr>
            <a:spLocks noGrp="1"/>
          </p:cNvSpPr>
          <p:nvPr>
            <p:ph type="sldNum" idx="4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en-US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fld id="{29823EA4-C1E8-4103-87D1-E0750F97B2F4}" type="slidenum">
              <a:rPr lang="en-US" sz="1400" b="0" strike="noStrike" spc="-1">
                <a:latin typeface="Times New Roman"/>
              </a:rPr>
              <a:t>‹Nr.›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sldNum" idx="5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lang="en-GB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FF83C7B5-F084-4F10-B8EA-E1FC58C6E2C8}" type="slidenum">
              <a:rPr lang="en-GB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CE79E2E7-08FF-422C-92F8-2793D9265B32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838080" y="159840"/>
            <a:ext cx="10515240" cy="62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839880" y="953280"/>
            <a:ext cx="5157360" cy="392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839880" y="1383840"/>
            <a:ext cx="5157360" cy="392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1E8A7534-37C6-44DF-B3AE-F14B71FDA5BA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838080" y="159840"/>
            <a:ext cx="10515240" cy="62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839880" y="95328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4000"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3483000" y="95328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4000"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839880" y="138384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4000"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3483000" y="138384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4000"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3316A87A-8DE8-4725-81B0-6D79A67655C7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838080" y="159840"/>
            <a:ext cx="10515240" cy="62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839880" y="95328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5000"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2583720" y="95328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5000"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4327200" y="95328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5000"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839880" y="138384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5000"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2583720" y="138384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5000"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4327200" y="138384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5000"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07646B77-D705-4091-BCEA-BAB382A1E074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838080" y="159840"/>
            <a:ext cx="10515240" cy="62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839880" y="95328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B23BED11-C6AC-4A80-BBA5-CBBEE397C1C5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838080" y="159840"/>
            <a:ext cx="10515240" cy="62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839880" y="95328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FDE47C03-C06F-4485-AC59-FE65C52AD62E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838080" y="159840"/>
            <a:ext cx="10515240" cy="62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839880" y="953280"/>
            <a:ext cx="2516760" cy="823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3483000" y="953280"/>
            <a:ext cx="2516760" cy="823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B7EA18F0-61E0-4DBC-88D8-DFEBE3475F0D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838080" y="159840"/>
            <a:ext cx="10515240" cy="62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9A730C0A-3E40-466A-8F66-362EBDEF9A32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838080" y="159840"/>
            <a:ext cx="10515240" cy="2891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C059D621-3E97-4A07-A91D-D7F0669500CD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838080" y="159840"/>
            <a:ext cx="10515240" cy="62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839880" y="95328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4000"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483000" y="953280"/>
            <a:ext cx="2516760" cy="823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839880" y="138384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4000"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49B782A3-E644-40D6-9883-42B09A3011F6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838080" y="159840"/>
            <a:ext cx="10515240" cy="62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839880" y="953280"/>
            <a:ext cx="2516760" cy="823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483000" y="95328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4000"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83000" y="138384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4000"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199400C9-752F-4FEB-AB82-D6A849E742BD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838080" y="159840"/>
            <a:ext cx="10515240" cy="623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839880" y="95328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4000"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83000" y="95328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4000"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839880" y="1383840"/>
            <a:ext cx="5157360" cy="392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29689C59-CE34-4D6C-BD4B-9B4BA4592ADA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body"/>
          </p:nvPr>
        </p:nvSpPr>
        <p:spPr>
          <a:xfrm>
            <a:off x="839880" y="95328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3200" b="1" strike="noStrike" spc="-1">
                <a:solidFill>
                  <a:srgbClr val="000000"/>
                </a:solidFill>
                <a:latin typeface="Arial"/>
              </a:rPr>
              <a:t>Edit header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839880" y="1777320"/>
            <a:ext cx="5157360" cy="43524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−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Edit text</a:t>
            </a: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−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Second level</a:t>
            </a: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−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Third level</a:t>
            </a: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−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Fourth level</a:t>
            </a: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−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Fifth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6172200" y="95328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rm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3200" b="1" strike="noStrike" spc="-1">
                <a:solidFill>
                  <a:srgbClr val="000000"/>
                </a:solidFill>
                <a:latin typeface="Arial"/>
              </a:rPr>
              <a:t>Edit header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6172200" y="1777320"/>
            <a:ext cx="5182920" cy="4352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marL="228600" indent="-228600" algn="r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−"/>
            </a:pPr>
            <a:r>
              <a:rPr lang="en-US" sz="1200" b="0" strike="noStrike" spc="-1">
                <a:solidFill>
                  <a:srgbClr val="FFFFFF"/>
                </a:solidFill>
                <a:latin typeface="Arial"/>
              </a:rPr>
              <a:t>Edit text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−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Second level</a:t>
            </a: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−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Third level</a:t>
            </a: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−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Fourth level</a:t>
            </a: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−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Fifth level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 idx="1"/>
          </p:nvPr>
        </p:nvSpPr>
        <p:spPr>
          <a:xfrm>
            <a:off x="105840" y="6356520"/>
            <a:ext cx="4100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lang="en-GB" sz="1200" b="0" strike="noStrike" spc="-1">
                <a:solidFill>
                  <a:srgbClr val="FFFFFF"/>
                </a:solidFill>
                <a:latin typeface="Arial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97D2CE5B-A245-4431-84B2-22282BCEFA36}" type="slidenum">
              <a:rPr lang="en-GB" sz="1200" b="0" strike="noStrike" spc="-1">
                <a:solidFill>
                  <a:srgbClr val="FFFFFF"/>
                </a:solidFill>
                <a:latin typeface="Arial"/>
              </a:rPr>
              <a:t>‹Nr.›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title"/>
          </p:nvPr>
        </p:nvSpPr>
        <p:spPr>
          <a:xfrm>
            <a:off x="838080" y="159840"/>
            <a:ext cx="10515240" cy="6235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3600" b="1" strike="noStrike" spc="-1">
                <a:solidFill>
                  <a:srgbClr val="000000"/>
                </a:solidFill>
                <a:latin typeface="Arial"/>
              </a:rPr>
              <a:t>Click to edit Master title style</a:t>
            </a:r>
            <a:endParaRPr lang="en-US" sz="3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/>
          </p:nvPr>
        </p:nvSpPr>
        <p:spPr>
          <a:xfrm>
            <a:off x="1172160" y="1099080"/>
            <a:ext cx="5183640" cy="1326240"/>
          </a:xfrm>
          <a:prstGeom prst="rect">
            <a:avLst/>
          </a:prstGeom>
          <a:noFill/>
          <a:ln w="0">
            <a:solidFill>
              <a:srgbClr val="808080"/>
            </a:solidFill>
          </a:ln>
        </p:spPr>
        <p:txBody>
          <a:bodyPr lIns="90000" tIns="45000" rIns="90000" bIns="45000" anchor="t">
            <a:no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−"/>
            </a:pPr>
            <a:r>
              <a:rPr lang="en-GB" sz="1800" b="1" strike="noStrike" spc="-1">
                <a:solidFill>
                  <a:srgbClr val="000000"/>
                </a:solidFill>
                <a:latin typeface="Arial"/>
              </a:rPr>
              <a:t>Author Names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−"/>
            </a:pPr>
            <a:r>
              <a:rPr lang="en-GB" sz="1800" b="0" i="1" strike="noStrike" spc="-1">
                <a:solidFill>
                  <a:srgbClr val="000000"/>
                </a:solidFill>
                <a:latin typeface="Arial"/>
              </a:rPr>
              <a:t>Affiliation, country</a:t>
            </a: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title"/>
          </p:nvPr>
        </p:nvSpPr>
        <p:spPr>
          <a:xfrm>
            <a:off x="838080" y="159840"/>
            <a:ext cx="10515240" cy="829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en-GB" sz="3600" b="1" strike="noStrike" spc="-1" dirty="0">
                <a:solidFill>
                  <a:srgbClr val="000000"/>
                </a:solidFill>
                <a:latin typeface="Arial"/>
              </a:rPr>
              <a:t>TITLE</a:t>
            </a:r>
            <a:br>
              <a:rPr sz="1400" dirty="0"/>
            </a:br>
            <a:r>
              <a:rPr lang="en-US" sz="1400" dirty="0"/>
              <a:t>17</a:t>
            </a:r>
            <a:r>
              <a:rPr lang="en-US" sz="1400" baseline="30000" dirty="0"/>
              <a:t>th</a:t>
            </a:r>
            <a:r>
              <a:rPr lang="en-US" sz="1400" dirty="0"/>
              <a:t> International Workshop on Optimization and Inverse Problems in Electromagnetism 2023</a:t>
            </a:r>
          </a:p>
        </p:txBody>
      </p:sp>
      <p:sp>
        <p:nvSpPr>
          <p:cNvPr id="51" name="Content Placeholder 8"/>
          <p:cNvSpPr/>
          <p:nvPr/>
        </p:nvSpPr>
        <p:spPr>
          <a:xfrm>
            <a:off x="1172160" y="2617920"/>
            <a:ext cx="5183640" cy="4028400"/>
          </a:xfrm>
          <a:prstGeom prst="rect">
            <a:avLst/>
          </a:prstGeom>
          <a:noFill/>
          <a:ln w="0">
            <a:solidFill>
              <a:srgbClr val="FFFFFF">
                <a:lumMod val="50000"/>
              </a:srgb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2286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/>
              <a:buChar char="−"/>
            </a:pPr>
            <a:r>
              <a:rPr lang="en-GB" sz="1800" b="1" strike="noStrike" spc="-1">
                <a:solidFill>
                  <a:srgbClr val="000000"/>
                </a:solidFill>
                <a:latin typeface="Arial"/>
              </a:rPr>
              <a:t>APPROACH</a:t>
            </a:r>
            <a:endParaRPr lang="en-US" sz="1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en-US" sz="1800" b="0" strike="noStrike" spc="-1">
              <a:latin typeface="Arial"/>
            </a:endParaRPr>
          </a:p>
          <a:p>
            <a:pPr marL="685800" lvl="1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/>
              <a:buChar char="−"/>
            </a:pPr>
            <a:r>
              <a:rPr lang="en-GB" sz="1400" b="0" strike="noStrike" spc="-1">
                <a:solidFill>
                  <a:srgbClr val="000000"/>
                </a:solidFill>
                <a:latin typeface="Arial"/>
              </a:rPr>
              <a:t>Please do not change the basic structure, but feel free to change the size of the boxes.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52" name="Content Placeholder 10"/>
          <p:cNvSpPr/>
          <p:nvPr/>
        </p:nvSpPr>
        <p:spPr>
          <a:xfrm>
            <a:off x="6510600" y="3946680"/>
            <a:ext cx="5183640" cy="2699640"/>
          </a:xfrm>
          <a:prstGeom prst="rect">
            <a:avLst/>
          </a:prstGeom>
          <a:noFill/>
          <a:ln w="0">
            <a:solidFill>
              <a:srgbClr val="FFFFFF">
                <a:lumMod val="50000"/>
              </a:srgb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2286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/>
              <a:buChar char="−"/>
            </a:pPr>
            <a:r>
              <a:rPr lang="en-GB" sz="1800" b="1" strike="noStrike" spc="-1">
                <a:solidFill>
                  <a:srgbClr val="000000"/>
                </a:solidFill>
                <a:latin typeface="Arial"/>
              </a:rPr>
              <a:t>RESULTS</a:t>
            </a:r>
            <a:endParaRPr lang="en-US" sz="1800" b="0" strike="noStrike" spc="-1">
              <a:latin typeface="Arial"/>
            </a:endParaRPr>
          </a:p>
        </p:txBody>
      </p:sp>
      <p:pic>
        <p:nvPicPr>
          <p:cNvPr id="53" name="Picture 4" descr="Graz University of Technology - Wikipedia"/>
          <p:cNvPicPr/>
          <p:nvPr/>
        </p:nvPicPr>
        <p:blipFill>
          <a:blip r:embed="rId3"/>
          <a:stretch/>
        </p:blipFill>
        <p:spPr>
          <a:xfrm>
            <a:off x="10566360" y="122760"/>
            <a:ext cx="1151640" cy="575640"/>
          </a:xfrm>
          <a:prstGeom prst="rect">
            <a:avLst/>
          </a:prstGeom>
          <a:ln w="0">
            <a:noFill/>
          </a:ln>
        </p:spPr>
      </p:pic>
      <p:pic>
        <p:nvPicPr>
          <p:cNvPr id="54" name="Grafik 4" descr="Ein Bild, das Schrift, Text, Logo, Grafiken enthält.&#10;&#10;Automatisch generierte Beschreibung"/>
          <p:cNvPicPr/>
          <p:nvPr/>
        </p:nvPicPr>
        <p:blipFill>
          <a:blip r:embed="rId4"/>
          <a:stretch/>
        </p:blipFill>
        <p:spPr>
          <a:xfrm rot="16200000">
            <a:off x="-855060" y="999419"/>
            <a:ext cx="2397474" cy="542635"/>
          </a:xfrm>
          <a:prstGeom prst="rect">
            <a:avLst/>
          </a:prstGeom>
          <a:ln w="0">
            <a:noFill/>
          </a:ln>
        </p:spPr>
      </p:pic>
      <p:pic>
        <p:nvPicPr>
          <p:cNvPr id="55" name="Grafik 8" descr="Ein Bild, das gelb, Schrift, Symbol, Rechteck enthält.&#10;&#10;Automatisch generierte Beschreibung"/>
          <p:cNvPicPr/>
          <p:nvPr/>
        </p:nvPicPr>
        <p:blipFill>
          <a:blip r:embed="rId5"/>
          <a:stretch/>
        </p:blipFill>
        <p:spPr>
          <a:xfrm rot="16200000">
            <a:off x="-65324" y="6125272"/>
            <a:ext cx="781530" cy="260565"/>
          </a:xfrm>
          <a:prstGeom prst="rect">
            <a:avLst/>
          </a:prstGeom>
          <a:ln w="0">
            <a:noFill/>
          </a:ln>
        </p:spPr>
      </p:pic>
      <p:sp>
        <p:nvSpPr>
          <p:cNvPr id="10" name="Content Placeholder 10">
            <a:extLst>
              <a:ext uri="{FF2B5EF4-FFF2-40B4-BE49-F238E27FC236}">
                <a16:creationId xmlns:a16="http://schemas.microsoft.com/office/drawing/2014/main" id="{6607D460-6385-4561-8F14-5E687A5D3171}"/>
              </a:ext>
            </a:extLst>
          </p:cNvPr>
          <p:cNvSpPr/>
          <p:nvPr/>
        </p:nvSpPr>
        <p:spPr>
          <a:xfrm>
            <a:off x="6510600" y="1099080"/>
            <a:ext cx="5183640" cy="2699640"/>
          </a:xfrm>
          <a:prstGeom prst="rect">
            <a:avLst/>
          </a:prstGeom>
          <a:noFill/>
          <a:ln w="0">
            <a:solidFill>
              <a:srgbClr val="FFFFFF">
                <a:lumMod val="50000"/>
              </a:srgb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228600" indent="-22860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/>
              <a:buChar char="−"/>
            </a:pPr>
            <a:r>
              <a:rPr lang="en-GB" sz="1800" b="1" strike="noStrike" spc="-1">
                <a:solidFill>
                  <a:srgbClr val="000000"/>
                </a:solidFill>
                <a:latin typeface="Arial"/>
              </a:rPr>
              <a:t>OBJECTIVES</a:t>
            </a:r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0274C"/>
      </a:dk2>
      <a:lt2>
        <a:srgbClr val="D6B5DB"/>
      </a:lt2>
      <a:accent1>
        <a:srgbClr val="9C45AF"/>
      </a:accent1>
      <a:accent2>
        <a:srgbClr val="41BADA"/>
      </a:accent2>
      <a:accent3>
        <a:srgbClr val="AAC73D"/>
      </a:accent3>
      <a:accent4>
        <a:srgbClr val="E6753D"/>
      </a:accent4>
      <a:accent5>
        <a:srgbClr val="50274C"/>
      </a:accent5>
      <a:accent6>
        <a:srgbClr val="063963"/>
      </a:accent6>
      <a:hlink>
        <a:srgbClr val="50274C"/>
      </a:hlink>
      <a:folHlink>
        <a:srgbClr val="50274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0274C"/>
      </a:dk2>
      <a:lt2>
        <a:srgbClr val="D6B5DB"/>
      </a:lt2>
      <a:accent1>
        <a:srgbClr val="9C45AF"/>
      </a:accent1>
      <a:accent2>
        <a:srgbClr val="41BADA"/>
      </a:accent2>
      <a:accent3>
        <a:srgbClr val="AAC73D"/>
      </a:accent3>
      <a:accent4>
        <a:srgbClr val="E6753D"/>
      </a:accent4>
      <a:accent5>
        <a:srgbClr val="50274C"/>
      </a:accent5>
      <a:accent6>
        <a:srgbClr val="063963"/>
      </a:accent6>
      <a:hlink>
        <a:srgbClr val="50274C"/>
      </a:hlink>
      <a:folHlink>
        <a:srgbClr val="50274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IET 2019 Default IET Template</Template>
  <TotalTime>0</TotalTime>
  <Words>29</Words>
  <Application>Microsoft Office PowerPoint</Application>
  <PresentationFormat>Breitbild</PresentationFormat>
  <Paragraphs>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DejaVu Sans</vt:lpstr>
      <vt:lpstr>Times New Roman</vt:lpstr>
      <vt:lpstr>Office Theme</vt:lpstr>
      <vt:lpstr>TITLE 17th International Workshop on Optimization and Inverse Problems in Electromagnetism 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IGTE Symp</dc:title>
  <dc:subject/>
  <dc:creator>paul.baumgartner@tugraz.at</dc:creator>
  <dc:description/>
  <cp:lastModifiedBy>Reinbacher-Köstinger, Alice</cp:lastModifiedBy>
  <cp:revision>16</cp:revision>
  <dcterms:created xsi:type="dcterms:W3CDTF">2019-04-15T09:07:15Z</dcterms:created>
  <dcterms:modified xsi:type="dcterms:W3CDTF">2023-08-11T09:19:48Z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Breitbild</vt:lpwstr>
  </property>
  <property fmtid="{D5CDD505-2E9C-101B-9397-08002B2CF9AE}" pid="4" name="Slides">
    <vt:i4>1</vt:i4>
  </property>
</Properties>
</file>