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30279975" cy="42808525"/>
  <p:notesSz cx="6889750" cy="100218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1pPr>
    <a:lvl2pPr marL="420688" indent="36513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2pPr>
    <a:lvl3pPr marL="842963" indent="71438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3pPr>
    <a:lvl4pPr marL="1263650" indent="107950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4pPr>
    <a:lvl5pPr marL="1685925" indent="142875" algn="l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4" userDrawn="1">
          <p15:clr>
            <a:srgbClr val="A4A3A4"/>
          </p15:clr>
        </p15:guide>
        <p15:guide id="2" pos="919" userDrawn="1">
          <p15:clr>
            <a:srgbClr val="A4A3A4"/>
          </p15:clr>
        </p15:guide>
        <p15:guide id="3" orient="horz" pos="22147" userDrawn="1">
          <p15:clr>
            <a:srgbClr val="A4A3A4"/>
          </p15:clr>
        </p15:guide>
        <p15:guide id="4" pos="9991" userDrawn="1">
          <p15:clr>
            <a:srgbClr val="A4A3A4"/>
          </p15:clr>
        </p15:guide>
        <p15:guide id="5" pos="181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99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6519" autoAdjust="0"/>
    <p:restoredTop sz="50000" autoAdjust="0"/>
  </p:normalViewPr>
  <p:slideViewPr>
    <p:cSldViewPr>
      <p:cViewPr varScale="1">
        <p:scale>
          <a:sx n="18" d="100"/>
          <a:sy n="18" d="100"/>
        </p:scale>
        <p:origin x="3630" y="96"/>
      </p:cViewPr>
      <p:guideLst>
        <p:guide orient="horz" pos="1644"/>
        <p:guide pos="919"/>
        <p:guide orient="horz" pos="22147"/>
        <p:guide pos="9991"/>
        <p:guide pos="181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7" d="100"/>
          <a:sy n="77" d="100"/>
        </p:scale>
        <p:origin x="39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42A737-43AE-4FF5-9E4B-FBBEADBD6C19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F312CBA4-E974-4D0C-A624-E5ED511015EA}">
      <dgm:prSet custT="1"/>
      <dgm:spPr/>
      <dgm:t>
        <a:bodyPr/>
        <a:lstStyle/>
        <a:p>
          <a:pPr marL="0" algn="ctr" rtl="0">
            <a:lnSpc>
              <a:spcPct val="100000"/>
            </a:lnSpc>
            <a:spcAft>
              <a:spcPts val="0"/>
            </a:spcAft>
          </a:pPr>
          <a:r>
            <a:rPr lang="de-DE" sz="3400" spc="0" baseline="0" dirty="0">
              <a:latin typeface="Arial" pitchFamily="34" charset="0"/>
              <a:cs typeface="Arial" pitchFamily="34" charset="0"/>
            </a:rPr>
            <a:t>Aqua Urbanica 2023, 9.-10.10.2023 in Garching bei München</a:t>
          </a:r>
        </a:p>
      </dgm:t>
    </dgm:pt>
    <dgm:pt modelId="{6E353E11-7862-435B-A283-3C94102868AF}" type="parTrans" cxnId="{7E91465A-72B8-4D2B-BC8C-D32F07A40AAD}">
      <dgm:prSet/>
      <dgm:spPr/>
      <dgm:t>
        <a:bodyPr/>
        <a:lstStyle/>
        <a:p>
          <a:pPr algn="l"/>
          <a:endParaRPr lang="de-DE"/>
        </a:p>
      </dgm:t>
    </dgm:pt>
    <dgm:pt modelId="{268AD75C-05AE-43C8-BA8B-CE26B832C5FC}" type="sibTrans" cxnId="{7E91465A-72B8-4D2B-BC8C-D32F07A40AAD}">
      <dgm:prSet/>
      <dgm:spPr/>
      <dgm:t>
        <a:bodyPr/>
        <a:lstStyle/>
        <a:p>
          <a:pPr algn="l"/>
          <a:endParaRPr lang="de-DE"/>
        </a:p>
      </dgm:t>
    </dgm:pt>
    <dgm:pt modelId="{4D204201-2E2F-4081-9C01-E8B190A00570}" type="pres">
      <dgm:prSet presAssocID="{C342A737-43AE-4FF5-9E4B-FBBEADBD6C19}" presName="linear" presStyleCnt="0">
        <dgm:presLayoutVars>
          <dgm:animLvl val="lvl"/>
          <dgm:resizeHandles val="exact"/>
        </dgm:presLayoutVars>
      </dgm:prSet>
      <dgm:spPr/>
    </dgm:pt>
    <dgm:pt modelId="{BFF08536-2717-4A92-8EE5-FD9C6C2589B6}" type="pres">
      <dgm:prSet presAssocID="{F312CBA4-E974-4D0C-A624-E5ED511015EA}" presName="parentText" presStyleLbl="node1" presStyleIdx="0" presStyleCnt="1" custScaleY="195551" custLinFactNeighborX="14491" custLinFactNeighborY="3303">
        <dgm:presLayoutVars>
          <dgm:chMax val="0"/>
          <dgm:bulletEnabled val="1"/>
        </dgm:presLayoutVars>
      </dgm:prSet>
      <dgm:spPr/>
    </dgm:pt>
  </dgm:ptLst>
  <dgm:cxnLst>
    <dgm:cxn modelId="{7E91465A-72B8-4D2B-BC8C-D32F07A40AAD}" srcId="{C342A737-43AE-4FF5-9E4B-FBBEADBD6C19}" destId="{F312CBA4-E974-4D0C-A624-E5ED511015EA}" srcOrd="0" destOrd="0" parTransId="{6E353E11-7862-435B-A283-3C94102868AF}" sibTransId="{268AD75C-05AE-43C8-BA8B-CE26B832C5FC}"/>
    <dgm:cxn modelId="{35C5CC7B-6BFB-4DF0-81CA-A8EEA1B2071B}" type="presOf" srcId="{F312CBA4-E974-4D0C-A624-E5ED511015EA}" destId="{BFF08536-2717-4A92-8EE5-FD9C6C2589B6}" srcOrd="0" destOrd="0" presId="urn:microsoft.com/office/officeart/2005/8/layout/vList2"/>
    <dgm:cxn modelId="{D4D0CEA7-463E-4A69-895E-3AD069848F4A}" type="presOf" srcId="{C342A737-43AE-4FF5-9E4B-FBBEADBD6C19}" destId="{4D204201-2E2F-4081-9C01-E8B190A00570}" srcOrd="0" destOrd="0" presId="urn:microsoft.com/office/officeart/2005/8/layout/vList2"/>
    <dgm:cxn modelId="{24605FC2-522E-41D2-B151-748BA6307530}" type="presParOf" srcId="{4D204201-2E2F-4081-9C01-E8B190A00570}" destId="{BFF08536-2717-4A92-8EE5-FD9C6C2589B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08536-2717-4A92-8EE5-FD9C6C2589B6}">
      <dsp:nvSpPr>
        <dsp:cNvPr id="0" name=""/>
        <dsp:cNvSpPr/>
      </dsp:nvSpPr>
      <dsp:spPr>
        <a:xfrm>
          <a:off x="0" y="102161"/>
          <a:ext cx="14600610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de-DE" sz="3400" kern="1200" spc="0" baseline="0" dirty="0">
              <a:latin typeface="Arial" pitchFamily="34" charset="0"/>
              <a:cs typeface="Arial" pitchFamily="34" charset="0"/>
            </a:rPr>
            <a:t>Aqua Urbanica 2023, 9.-10.10.2023 in Garching bei München</a:t>
          </a:r>
        </a:p>
      </dsp:txBody>
      <dsp:txXfrm>
        <a:off x="35147" y="137308"/>
        <a:ext cx="14530316" cy="649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85559" cy="46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4194" y="1"/>
            <a:ext cx="2985559" cy="46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28847"/>
            <a:ext cx="2985559" cy="46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4194" y="9528847"/>
            <a:ext cx="2985559" cy="46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8" tIns="45683" rIns="91368" bIns="4568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38E6F59C-6B53-405D-8960-0C9F62FFD2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173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051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016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20688" indent="36513" algn="l" defTabSz="7016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2pPr>
    <a:lvl3pPr marL="842963" indent="71438" algn="l" defTabSz="7016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263650" indent="107950" algn="l" defTabSz="7016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685925" indent="142875" algn="l" defTabSz="70167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108149" algn="l" defTabSz="8432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29779" algn="l" defTabSz="8432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51409" algn="l" defTabSz="8432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73039" algn="l" defTabSz="84326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 userDrawn="1"/>
        </p:nvSpPr>
        <p:spPr bwMode="auto">
          <a:xfrm>
            <a:off x="3349625" y="31754763"/>
            <a:ext cx="89455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056" tIns="39528" rIns="79056" bIns="39528">
            <a:spAutoFit/>
          </a:bodyPr>
          <a:lstStyle/>
          <a:p>
            <a:pPr defTabSz="617805" eaLnBrk="0" hangingPunct="0">
              <a:spcBef>
                <a:spcPct val="50000"/>
              </a:spcBef>
              <a:defRPr/>
            </a:pPr>
            <a:endParaRPr lang="de-DE" sz="2200" dirty="0">
              <a:latin typeface="+mj-lt"/>
            </a:endParaRPr>
          </a:p>
        </p:txBody>
      </p:sp>
      <p:sp>
        <p:nvSpPr>
          <p:cNvPr id="18" name="Rectangle 25"/>
          <p:cNvSpPr>
            <a:spLocks noChangeArrowheads="1"/>
          </p:cNvSpPr>
          <p:nvPr userDrawn="1"/>
        </p:nvSpPr>
        <p:spPr bwMode="auto">
          <a:xfrm>
            <a:off x="16081375" y="34101088"/>
            <a:ext cx="10766425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12" tIns="42456" rIns="84912" bIns="42456">
            <a:spAutoFit/>
          </a:bodyPr>
          <a:lstStyle/>
          <a:p>
            <a:pPr defTabSz="702716" eaLnBrk="0" hangingPunct="0">
              <a:spcBef>
                <a:spcPct val="50000"/>
              </a:spcBef>
              <a:defRPr/>
            </a:pPr>
            <a:endParaRPr lang="de-DE" sz="2200" dirty="0">
              <a:latin typeface="+mj-lt"/>
            </a:endParaRPr>
          </a:p>
        </p:txBody>
      </p:sp>
      <p:graphicFrame>
        <p:nvGraphicFramePr>
          <p:cNvPr id="19" name="Diagram 16"/>
          <p:cNvGraphicFramePr/>
          <p:nvPr userDrawn="1">
            <p:extLst>
              <p:ext uri="{D42A27DB-BD31-4B8C-83A1-F6EECF244321}">
                <p14:modId xmlns:p14="http://schemas.microsoft.com/office/powerpoint/2010/main" val="1288678860"/>
              </p:ext>
            </p:extLst>
          </p:nvPr>
        </p:nvGraphicFramePr>
        <p:xfrm>
          <a:off x="7839680" y="41350478"/>
          <a:ext cx="14600610" cy="9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Rectangle 17"/>
          <p:cNvSpPr>
            <a:spLocks noChangeArrowheads="1"/>
          </p:cNvSpPr>
          <p:nvPr userDrawn="1"/>
        </p:nvSpPr>
        <p:spPr bwMode="auto">
          <a:xfrm>
            <a:off x="15770225" y="8820150"/>
            <a:ext cx="129206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12" tIns="42456" rIns="84912" bIns="42456">
            <a:spAutoFit/>
          </a:bodyPr>
          <a:lstStyle/>
          <a:p>
            <a:pPr defTabSz="702716" eaLnBrk="0" hangingPunct="0">
              <a:lnSpc>
                <a:spcPct val="120000"/>
              </a:lnSpc>
              <a:defRPr/>
            </a:pPr>
            <a:r>
              <a:rPr lang="de-DE" dirty="0">
                <a:latin typeface="+mj-lt"/>
              </a:rPr>
              <a:t> 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" hasCustomPrompt="1"/>
          </p:nvPr>
        </p:nvSpPr>
        <p:spPr>
          <a:xfrm>
            <a:off x="6427019" y="3546278"/>
            <a:ext cx="18578064" cy="127990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3200" b="1" baseline="0">
                <a:latin typeface="TUM Neue Helvetica 55 Regular" pitchFamily="34" charset="0"/>
              </a:defRPr>
            </a:lvl1pPr>
          </a:lstStyle>
          <a:p>
            <a:pPr marL="0" indent="0" eaLnBrk="1" hangingPunct="1"/>
            <a:r>
              <a:rPr lang="de-DE" sz="5000" dirty="0">
                <a:latin typeface="Arial" pitchFamily="34" charset="0"/>
                <a:cs typeface="Arial" pitchFamily="34" charset="0"/>
              </a:rPr>
              <a:t>Autor , Autor 2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3" hasCustomPrompt="1"/>
          </p:nvPr>
        </p:nvSpPr>
        <p:spPr>
          <a:xfrm>
            <a:off x="1458913" y="5986057"/>
            <a:ext cx="27362150" cy="2312749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66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Titel des Posters</a:t>
            </a:r>
          </a:p>
        </p:txBody>
      </p:sp>
      <p:cxnSp>
        <p:nvCxnSpPr>
          <p:cNvPr id="5" name="Gerade Verbindung 4"/>
          <p:cNvCxnSpPr/>
          <p:nvPr userDrawn="1"/>
        </p:nvCxnSpPr>
        <p:spPr>
          <a:xfrm>
            <a:off x="29503166" y="42700269"/>
            <a:ext cx="8103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0" y="42808525"/>
            <a:ext cx="81039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B6307416-CB77-4018-8271-7C1DCA38F5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9483" t="30046" r="7117" b="29145"/>
          <a:stretch/>
        </p:blipFill>
        <p:spPr>
          <a:xfrm>
            <a:off x="216024" y="801479"/>
            <a:ext cx="7795171" cy="2695331"/>
          </a:xfrm>
          <a:prstGeom prst="rect">
            <a:avLst/>
          </a:prstGeom>
        </p:spPr>
      </p:pic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8DB9AA14-D2E3-4877-B50F-37E22F5B99C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5509138" y="882650"/>
            <a:ext cx="3994549" cy="2695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/>
            </a:lvl1pPr>
          </a:lstStyle>
          <a:p>
            <a:r>
              <a:rPr lang="de-DE" dirty="0"/>
              <a:t>Hier eigenes Logo einfügen</a:t>
            </a:r>
            <a:endParaRPr lang="en-US" dirty="0"/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4B061AB5-B721-4E7E-8222-11B5073778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58913" y="9117862"/>
            <a:ext cx="27362150" cy="319445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Inhalt, Schriftgröße und Aufbau können frei gestaltet werden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9E706C-EBC2-4807-B5BA-818B88A336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27788" y="4875655"/>
            <a:ext cx="18576925" cy="7409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087562" indent="0">
              <a:buNone/>
              <a:defRPr sz="2000"/>
            </a:lvl2pPr>
            <a:lvl3pPr marL="4175125" indent="0">
              <a:buNone/>
              <a:defRPr sz="2000"/>
            </a:lvl3pPr>
            <a:lvl4pPr marL="6262687" indent="0">
              <a:buNone/>
              <a:defRPr sz="2000"/>
            </a:lvl4pPr>
            <a:lvl5pPr marL="8350250" indent="0">
              <a:buNone/>
              <a:defRPr sz="2000"/>
            </a:lvl5pPr>
          </a:lstStyle>
          <a:p>
            <a:pPr lvl="0"/>
            <a:r>
              <a:rPr lang="de-DE" dirty="0"/>
              <a:t>Institution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5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21630" algn="ctr" defTabSz="4175307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843260" algn="ctr" defTabSz="4175307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264890" algn="ctr" defTabSz="4175307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686519" algn="ctr" defTabSz="4175307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3688" indent="-1563688" algn="l" defTabSz="41751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0900" indent="-1303338" algn="l" defTabSz="41751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1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5675" indent="-1042988" algn="l" defTabSz="41751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3238" indent="-1042988" algn="l" defTabSz="41751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2708" indent="-1043882" algn="l" defTabSz="417553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0472" indent="-1043882" algn="l" defTabSz="417553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8235" indent="-1043882" algn="l" defTabSz="417553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5998" indent="-1043882" algn="l" defTabSz="417553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763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532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295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059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8822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6589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4353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2116" algn="l" defTabSz="417553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1078AD0-1029-41CB-856F-2A991A7BDB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71448E-BCE4-4BFC-8B56-53FF9A4F4E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CC4059F5-62C9-433C-92FE-4472440091D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D6BFB07-9471-48D0-BCA6-AD274FE937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58913" y="9117862"/>
            <a:ext cx="27362150" cy="3187257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BA34A64-9997-4110-87CA-1E6411C333F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37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TUM Neue Helvetica 55 Regular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Dr. Merkl</dc:creator>
  <cp:lastModifiedBy>Philipp Stinshoff</cp:lastModifiedBy>
  <cp:revision>442</cp:revision>
  <cp:lastPrinted>2023-04-28T08:52:20Z</cp:lastPrinted>
  <dcterms:created xsi:type="dcterms:W3CDTF">1999-01-26T11:59:00Z</dcterms:created>
  <dcterms:modified xsi:type="dcterms:W3CDTF">2023-06-05T12:12:31Z</dcterms:modified>
</cp:coreProperties>
</file>