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6" r:id="rId3"/>
    <p:sldId id="257" r:id="rId4"/>
    <p:sldId id="261" r:id="rId5"/>
    <p:sldId id="262" r:id="rId6"/>
    <p:sldId id="263" r:id="rId7"/>
    <p:sldId id="264" r:id="rId8"/>
    <p:sldId id="260" r:id="rId9"/>
    <p:sldId id="265" r:id="rId10"/>
  </p:sldIdLst>
  <p:sldSz cx="12938125" cy="7315200"/>
  <p:notesSz cx="6858000" cy="9144000"/>
  <p:defaultTextStyle>
    <a:defPPr>
      <a:defRPr lang="de-DE"/>
    </a:defPPr>
    <a:lvl1pPr marL="0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40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B1E"/>
    <a:srgbClr val="A9263C"/>
    <a:srgbClr val="49875B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4678"/>
  </p:normalViewPr>
  <p:slideViewPr>
    <p:cSldViewPr snapToGrid="0" snapToObjects="1">
      <p:cViewPr varScale="1">
        <p:scale>
          <a:sx n="103" d="100"/>
          <a:sy n="103" d="100"/>
        </p:scale>
        <p:origin x="636" y="96"/>
      </p:cViewPr>
      <p:guideLst>
        <p:guide orient="horz" pos="1620"/>
        <p:guide pos="2880"/>
        <p:guide orient="horz" pos="2304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DD7C8-0372-D144-BA93-141549E19476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C9E9C-1806-3D45-8625-F0002340C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726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FD1B-4624-A54C-89F3-AAE25A789C02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ABA8-235B-9747-A3D2-12573A6AF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068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Institutskürz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1"/>
            <a:ext cx="12938125" cy="6706140"/>
            <a:chOff x="0" y="0"/>
            <a:chExt cx="9144000" cy="4715255"/>
          </a:xfrm>
        </p:grpSpPr>
        <p:pic>
          <p:nvPicPr>
            <p:cNvPr id="11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25"/>
            <a:stretch/>
          </p:blipFill>
          <p:spPr>
            <a:xfrm>
              <a:off x="0" y="2207941"/>
              <a:ext cx="9144000" cy="2507314"/>
            </a:xfrm>
            <a:prstGeom prst="rect">
              <a:avLst/>
            </a:prstGeom>
          </p:spPr>
        </p:pic>
        <p:pic>
          <p:nvPicPr>
            <p:cNvPr id="9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"/>
            <a:stretch/>
          </p:blipFill>
          <p:spPr>
            <a:xfrm>
              <a:off x="483220" y="0"/>
              <a:ext cx="8660780" cy="4715255"/>
            </a:xfrm>
            <a:prstGeom prst="rect">
              <a:avLst/>
            </a:prstGeom>
          </p:spPr>
        </p:pic>
      </p:grpSp>
      <p:sp>
        <p:nvSpPr>
          <p:cNvPr id="10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28" baseline="0" dirty="0">
                <a:cs typeface="Arial" charset="0"/>
              </a:rPr>
              <a:t>WISSEN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TECHNIK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LEIDENSCHAFT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B1CB1E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80583" y="4802560"/>
            <a:ext cx="8659375" cy="35840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80585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66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938125" cy="6706140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1" y="6701084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F70146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20" name="Datumsplatzhalter 16"/>
          <p:cNvSpPr>
            <a:spLocks noGrp="1"/>
          </p:cNvSpPr>
          <p:nvPr>
            <p:ph type="dt" sz="half" idx="10"/>
          </p:nvPr>
        </p:nvSpPr>
        <p:spPr>
          <a:xfrm>
            <a:off x="880591" y="4802560"/>
            <a:ext cx="8659375" cy="360155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21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880589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22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128" baseline="0" dirty="0">
                <a:cs typeface="Arial" charset="0"/>
              </a:rPr>
              <a:t>SCIENCE</a:t>
            </a:r>
          </a:p>
          <a:p>
            <a:pPr algn="r" eaLnBrk="1" hangingPunct="1"/>
            <a:r>
              <a:rPr lang="de-DE" sz="1700" spc="128" baseline="0" dirty="0">
                <a:cs typeface="Arial" charset="0"/>
              </a:rPr>
              <a:t>PASSION</a:t>
            </a:r>
            <a:br>
              <a:rPr lang="de-DE" sz="1700" spc="128" baseline="0" dirty="0">
                <a:cs typeface="Arial" charset="0"/>
              </a:rPr>
            </a:br>
            <a:r>
              <a:rPr lang="de-DE" sz="1700" spc="128" baseline="0" dirty="0">
                <a:cs typeface="Arial" charset="0"/>
              </a:rPr>
              <a:t>TECHNOLOGY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10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nstitute shortc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1"/>
            <a:ext cx="12938125" cy="6706140"/>
            <a:chOff x="0" y="0"/>
            <a:chExt cx="9144000" cy="4715255"/>
          </a:xfrm>
        </p:grpSpPr>
        <p:pic>
          <p:nvPicPr>
            <p:cNvPr id="11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25"/>
            <a:stretch/>
          </p:blipFill>
          <p:spPr>
            <a:xfrm>
              <a:off x="0" y="2207941"/>
              <a:ext cx="9144000" cy="2507314"/>
            </a:xfrm>
            <a:prstGeom prst="rect">
              <a:avLst/>
            </a:prstGeom>
          </p:spPr>
        </p:pic>
        <p:pic>
          <p:nvPicPr>
            <p:cNvPr id="9" name="Bild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"/>
            <a:stretch/>
          </p:blipFill>
          <p:spPr>
            <a:xfrm>
              <a:off x="483220" y="0"/>
              <a:ext cx="8660780" cy="471525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0589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B1CB1E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80583" y="4802560"/>
            <a:ext cx="8659375" cy="35840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80585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12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128" baseline="0" dirty="0">
                <a:cs typeface="Arial" charset="0"/>
              </a:rPr>
              <a:t>SCIENCE</a:t>
            </a:r>
          </a:p>
          <a:p>
            <a:pPr algn="r" eaLnBrk="1" hangingPunct="1"/>
            <a:r>
              <a:rPr lang="de-DE" sz="1700" spc="128" baseline="0" dirty="0">
                <a:cs typeface="Arial" charset="0"/>
              </a:rPr>
              <a:t>PASSION</a:t>
            </a:r>
            <a:br>
              <a:rPr lang="de-DE" sz="1700" spc="128" baseline="0" dirty="0">
                <a:cs typeface="Arial" charset="0"/>
              </a:rPr>
            </a:br>
            <a:r>
              <a:rPr lang="de-DE" sz="1700" spc="128" baseline="0" dirty="0">
                <a:cs typeface="Arial" charset="0"/>
              </a:rPr>
              <a:t>TECHNOLOGY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1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/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8125" cy="3485286"/>
          </a:xfrm>
          <a:prstGeom prst="rect">
            <a:avLst/>
          </a:prstGeom>
        </p:spPr>
      </p:pic>
      <p:sp>
        <p:nvSpPr>
          <p:cNvPr id="16" name="Bildplatzhalter 20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938124" cy="3481600"/>
          </a:xfrm>
        </p:spPr>
        <p:txBody>
          <a:bodyPr/>
          <a:lstStyle>
            <a:lvl1pPr marL="0" marR="0" indent="0" algn="l" defTabSz="6480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r>
              <a:rPr lang="de-DE" dirty="0"/>
              <a:t>Klicken und Bild einfügen/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r>
              <a:rPr lang="de-DE" dirty="0"/>
              <a:t/>
            </a:r>
            <a:br>
              <a:rPr lang="de-DE" dirty="0"/>
            </a:br>
            <a:r>
              <a:rPr lang="fi-FI" dirty="0"/>
              <a:t>36 x 9,7</a:t>
            </a:r>
            <a:r>
              <a:rPr lang="de-DE" dirty="0"/>
              <a:t> cm, optimal 200 dpi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15" hasCustomPrompt="1"/>
          </p:nvPr>
        </p:nvSpPr>
        <p:spPr>
          <a:xfrm>
            <a:off x="11206304" y="307059"/>
            <a:ext cx="1361199" cy="503485"/>
          </a:xfrm>
        </p:spPr>
        <p:txBody>
          <a:bodyPr/>
          <a:lstStyle/>
          <a:p>
            <a:r>
              <a:rPr lang="de-DE" dirty="0"/>
              <a:t>Logo TU Graz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0" y="3430400"/>
            <a:ext cx="12938125" cy="768000"/>
          </a:xfrm>
          <a:solidFill>
            <a:srgbClr val="B1CB1E"/>
          </a:solidFill>
        </p:spPr>
        <p:txBody>
          <a:bodyPr bIns="76545" anchor="ctr" anchorCtr="0">
            <a:normAutofit/>
          </a:bodyPr>
          <a:lstStyle>
            <a:lvl1pPr marL="882819">
              <a:defRPr sz="43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 hinzufügen/</a:t>
            </a:r>
            <a:r>
              <a:rPr lang="de-AT" dirty="0" err="1"/>
              <a:t>add</a:t>
            </a:r>
            <a:r>
              <a:rPr lang="de-AT" dirty="0"/>
              <a:t> a title</a:t>
            </a:r>
            <a:endParaRPr lang="de-DE" dirty="0"/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12" y="4285442"/>
            <a:ext cx="11686991" cy="1749720"/>
          </a:xfrm>
        </p:spPr>
        <p:txBody>
          <a:bodyPr/>
          <a:lstStyle>
            <a:lvl1pPr>
              <a:spcBef>
                <a:spcPts val="0"/>
              </a:spcBef>
              <a:spcAft>
                <a:spcPts val="851"/>
              </a:spcAft>
              <a:defRPr/>
            </a:lvl1pPr>
          </a:lstStyle>
          <a:p>
            <a:pPr lvl="0"/>
            <a:r>
              <a:rPr lang="de-AT" dirty="0"/>
              <a:t>Klicken und hinzufügen: Eventname, Datum, Ort, ... </a:t>
            </a:r>
            <a:br>
              <a:rPr lang="de-AT" dirty="0"/>
            </a:br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: </a:t>
            </a:r>
            <a:r>
              <a:rPr lang="de-AT" dirty="0" err="1"/>
              <a:t>event</a:t>
            </a:r>
            <a:r>
              <a:rPr lang="de-AT" dirty="0"/>
              <a:t> </a:t>
            </a:r>
            <a:r>
              <a:rPr lang="de-AT" dirty="0" err="1"/>
              <a:t>name</a:t>
            </a:r>
            <a:r>
              <a:rPr lang="de-AT" dirty="0"/>
              <a:t>, </a:t>
            </a:r>
            <a:r>
              <a:rPr lang="de-AT" dirty="0" err="1"/>
              <a:t>date</a:t>
            </a:r>
            <a:r>
              <a:rPr lang="de-AT" dirty="0"/>
              <a:t>, </a:t>
            </a:r>
            <a:r>
              <a:rPr lang="de-AT" dirty="0" err="1"/>
              <a:t>location</a:t>
            </a:r>
            <a:r>
              <a:rPr lang="de-AT" dirty="0"/>
              <a:t>, ...</a:t>
            </a:r>
          </a:p>
        </p:txBody>
      </p:sp>
      <p:sp>
        <p:nvSpPr>
          <p:cNvPr id="20" name="Textplatzhalt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639335" y="2981153"/>
            <a:ext cx="4928169" cy="327377"/>
          </a:xfrm>
        </p:spPr>
        <p:txBody>
          <a:bodyPr anchor="b" anchorCtr="0">
            <a:noAutofit/>
          </a:bodyPr>
          <a:lstStyle>
            <a:lvl1pPr algn="r">
              <a:defRPr sz="1100"/>
            </a:lvl1pPr>
          </a:lstStyle>
          <a:p>
            <a:pPr lvl="0"/>
            <a:r>
              <a:rPr lang="de-AT" dirty="0"/>
              <a:t>Platzhalter Bildquelle/</a:t>
            </a:r>
            <a:r>
              <a:rPr lang="de-AT" dirty="0" err="1"/>
              <a:t>place</a:t>
            </a:r>
            <a:r>
              <a:rPr lang="de-AT" dirty="0"/>
              <a:t> holder </a:t>
            </a:r>
            <a:r>
              <a:rPr lang="de-AT" dirty="0" err="1"/>
              <a:t>image</a:t>
            </a:r>
            <a:r>
              <a:rPr lang="de-AT" dirty="0"/>
              <a:t> </a:t>
            </a:r>
            <a:r>
              <a:rPr lang="de-AT" dirty="0" err="1"/>
              <a:t>source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hinzufügen/</a:t>
            </a:r>
            <a:r>
              <a:rPr lang="de-AT" dirty="0" err="1"/>
              <a:t>click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0511" y="6035161"/>
            <a:ext cx="2633156" cy="498763"/>
          </a:xfrm>
        </p:spPr>
        <p:txBody>
          <a:bodyPr anchor="b" anchorCtr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AT" dirty="0"/>
              <a:t>Platzhalter/</a:t>
            </a:r>
            <a:r>
              <a:rPr lang="de-AT" dirty="0" err="1"/>
              <a:t>place</a:t>
            </a:r>
            <a:r>
              <a:rPr lang="de-AT" dirty="0"/>
              <a:t> holder</a:t>
            </a:r>
            <a:br>
              <a:rPr lang="de-AT" dirty="0"/>
            </a:br>
            <a:r>
              <a:rPr lang="de-AT" dirty="0"/>
              <a:t>Unterstützt durch/</a:t>
            </a:r>
            <a:r>
              <a:rPr lang="de-AT" dirty="0" err="1"/>
              <a:t>supported</a:t>
            </a:r>
            <a:r>
              <a:rPr lang="de-AT" dirty="0"/>
              <a:t> by: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1" y="6707200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1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4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2023" y="2080860"/>
            <a:ext cx="10997406" cy="1452880"/>
          </a:xfrm>
        </p:spPr>
        <p:txBody>
          <a:bodyPr anchor="b"/>
          <a:lstStyle>
            <a:lvl1pPr algn="ctr">
              <a:defRPr sz="5700" b="0" cap="none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2023" y="3842183"/>
            <a:ext cx="10997406" cy="1600199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4808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1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2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3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4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6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80586" y="2252801"/>
            <a:ext cx="5755935" cy="44399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002493" y="2252801"/>
            <a:ext cx="5755935" cy="44399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62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43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80588" y="349998"/>
            <a:ext cx="10187500" cy="286720"/>
          </a:xfrm>
        </p:spPr>
        <p:txBody>
          <a:bodyPr wrap="square" anchor="b" anchorCtr="0">
            <a:noAutofit/>
          </a:bodyPr>
          <a:lstStyle>
            <a:lvl1pPr>
              <a:defRPr sz="18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85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938125" cy="6706140"/>
          </a:xfrm>
          <a:prstGeom prst="rect">
            <a:avLst/>
          </a:prstGeom>
        </p:spPr>
      </p:pic>
      <p:sp>
        <p:nvSpPr>
          <p:cNvPr id="21" name="Rechteck 20"/>
          <p:cNvSpPr/>
          <p:nvPr userDrawn="1"/>
        </p:nvSpPr>
        <p:spPr>
          <a:xfrm>
            <a:off x="1" y="6701084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880588" y="1392640"/>
            <a:ext cx="8659375" cy="2426880"/>
          </a:xfrm>
        </p:spPr>
        <p:txBody>
          <a:bodyPr anchor="b">
            <a:normAutofit/>
          </a:bodyPr>
          <a:lstStyle>
            <a:lvl1pPr>
              <a:defRPr sz="5100">
                <a:solidFill>
                  <a:srgbClr val="F70146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sp>
        <p:nvSpPr>
          <p:cNvPr id="24" name="Datumsplatzhalter 16"/>
          <p:cNvSpPr>
            <a:spLocks noGrp="1"/>
          </p:cNvSpPr>
          <p:nvPr>
            <p:ph type="dt" sz="half" idx="10"/>
          </p:nvPr>
        </p:nvSpPr>
        <p:spPr>
          <a:xfrm>
            <a:off x="880591" y="4802560"/>
            <a:ext cx="8659375" cy="360155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25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880588" y="3865600"/>
            <a:ext cx="8659375" cy="803840"/>
          </a:xfrm>
          <a:prstGeom prst="rect">
            <a:avLst/>
          </a:prstGeom>
        </p:spPr>
        <p:txBody>
          <a:bodyPr anchor="b" anchorCtr="0"/>
          <a:lstStyle>
            <a:lvl1pPr>
              <a:defRPr sz="2300"/>
            </a:lvl1pPr>
          </a:lstStyle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26" name="Textfeld 271"/>
          <p:cNvSpPr txBox="1">
            <a:spLocks noChangeArrowheads="1"/>
          </p:cNvSpPr>
          <p:nvPr userDrawn="1"/>
        </p:nvSpPr>
        <p:spPr bwMode="auto">
          <a:xfrm>
            <a:off x="10569532" y="1218837"/>
            <a:ext cx="2037691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700" spc="28" baseline="0" dirty="0">
                <a:cs typeface="Arial" charset="0"/>
              </a:rPr>
              <a:t>WISSEN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TECHNIK</a:t>
            </a:r>
          </a:p>
          <a:p>
            <a:pPr algn="r" eaLnBrk="1" hangingPunct="1"/>
            <a:r>
              <a:rPr lang="de-DE" sz="1700" spc="28" baseline="0" dirty="0">
                <a:cs typeface="Arial" charset="0"/>
              </a:rPr>
              <a:t>LEIDENSCHAFT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80512" y="6839321"/>
            <a:ext cx="10521108" cy="28452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33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6B6D4CA-917F-7141-BEDF-CA1508BFB41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" y="6703271"/>
            <a:ext cx="12938398" cy="610062"/>
          </a:xfrm>
          <a:prstGeom prst="rect">
            <a:avLst/>
          </a:prstGeom>
        </p:spPr>
      </p:pic>
      <p:pic>
        <p:nvPicPr>
          <p:cNvPr id="15" name="Bildplatzhalter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120" y="2465"/>
            <a:ext cx="610729" cy="287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80588" y="886491"/>
            <a:ext cx="1187784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0588" y="2251220"/>
            <a:ext cx="11877840" cy="43886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" y="855040"/>
            <a:ext cx="610968" cy="460800"/>
          </a:xfrm>
          <a:prstGeom prst="rect">
            <a:avLst/>
          </a:prstGeom>
        </p:spPr>
        <p:txBody>
          <a:bodyPr vert="horz" lIns="0" tIns="64808" rIns="0" bIns="6480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6802" y="136325"/>
            <a:ext cx="1242439" cy="45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Gerade Verbindung 8"/>
          <p:cNvCxnSpPr/>
          <p:nvPr userDrawn="1"/>
        </p:nvCxnSpPr>
        <p:spPr>
          <a:xfrm>
            <a:off x="880588" y="715716"/>
            <a:ext cx="11708722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881219" y="7009280"/>
            <a:ext cx="11715625" cy="2188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0588" y="6784000"/>
            <a:ext cx="11715625" cy="2201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82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l" defTabSz="64808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48081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51" indent="-405051" algn="l" defTabSz="648081" rtl="0" eaLnBrk="1" latinLnBrk="0" hangingPunct="1">
        <a:spcBef>
          <a:spcPct val="20000"/>
        </a:spcBef>
        <a:buClr>
          <a:srgbClr val="B1CB1E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93" indent="-380298" algn="l" defTabSz="648081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38" indent="-382548" algn="l" defTabSz="648081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4501" indent="0" algn="l" defTabSz="648081" rtl="0" eaLnBrk="1" latinLnBrk="0" hangingPunct="1">
        <a:spcBef>
          <a:spcPct val="20000"/>
        </a:spcBef>
        <a:buFont typeface="Lucida Grande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446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527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608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689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162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243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405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486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567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648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0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r>
              <a:rPr lang="de-DE" dirty="0"/>
              <a:t> 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57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15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4" name="Inhaltsplatzhalter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5" name="Inhaltsplatzhalter 2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Fußzeilentext im Menüpunkt „Kopf- und Fußzeile“ eingeben und für alle Folien übernehmen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17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78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74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38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Datum wie Fußzeilentext zentral eingeben   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  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92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307713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mit Institutskürzel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Benutzerdefiniert</PresentationFormat>
  <Paragraphs>23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Lucida Grande</vt:lpstr>
      <vt:lpstr>Wingdings</vt:lpstr>
      <vt:lpstr>TU Graz mit Institutskürzel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mit integriertem Institutskürzel 16:9</dc:title>
  <dc:subject/>
  <dc:creator>cd@tugraz.at</dc:creator>
  <cp:keywords/>
  <dc:description/>
  <cp:lastModifiedBy>Draschbacher, Thomas</cp:lastModifiedBy>
  <cp:revision>63</cp:revision>
  <dcterms:created xsi:type="dcterms:W3CDTF">2015-08-27T14:41:22Z</dcterms:created>
  <dcterms:modified xsi:type="dcterms:W3CDTF">2022-05-10T09:37:56Z</dcterms:modified>
  <cp:category/>
</cp:coreProperties>
</file>