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93" r:id="rId1"/>
  </p:sldMasterIdLst>
  <p:notesMasterIdLst>
    <p:notesMasterId r:id="rId3"/>
  </p:notesMasterIdLst>
  <p:sldIdLst>
    <p:sldId id="256" r:id="rId2"/>
  </p:sldIdLst>
  <p:sldSz cx="8640763" cy="6480175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1">
          <p15:clr>
            <a:srgbClr val="A4A3A4"/>
          </p15:clr>
        </p15:guide>
        <p15:guide id="2" pos="27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22" d="100"/>
          <a:sy n="122" d="100"/>
        </p:scale>
        <p:origin x="1458" y="102"/>
      </p:cViewPr>
      <p:guideLst>
        <p:guide orient="horz" pos="2041"/>
        <p:guide pos="272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FF350-AB5D-4664-988F-5198A3E38963}" type="datetimeFigureOut">
              <a:rPr lang="de-DE" smtClean="0"/>
              <a:t>19.11.2018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8581D-A884-4D59-935E-F055DF722C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9155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el 24"/>
          <p:cNvSpPr>
            <a:spLocks noGrp="1"/>
          </p:cNvSpPr>
          <p:nvPr>
            <p:ph type="title" hasCustomPrompt="1"/>
          </p:nvPr>
        </p:nvSpPr>
        <p:spPr>
          <a:xfrm>
            <a:off x="432038" y="2491638"/>
            <a:ext cx="7776687" cy="1080029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500" b="1" baseline="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Titel der BA-/MA-Arbeit</a:t>
            </a:r>
            <a:endParaRPr lang="de-AT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11" hasCustomPrompt="1"/>
          </p:nvPr>
        </p:nvSpPr>
        <p:spPr>
          <a:xfrm>
            <a:off x="442540" y="4805028"/>
            <a:ext cx="7755685" cy="34020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buNone/>
              <a:defRPr sz="1900" b="1"/>
            </a:lvl1pPr>
          </a:lstStyle>
          <a:p>
            <a:pPr lvl="0"/>
            <a:r>
              <a:rPr lang="de-AT" dirty="0" smtClean="0"/>
              <a:t>Vortragender</a:t>
            </a:r>
            <a:endParaRPr lang="de-AT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12" hasCustomPrompt="1"/>
          </p:nvPr>
        </p:nvSpPr>
        <p:spPr>
          <a:xfrm>
            <a:off x="1395123" y="994738"/>
            <a:ext cx="5850517" cy="408245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buNone/>
              <a:defRPr sz="1500" b="0" baseline="0"/>
            </a:lvl1pPr>
          </a:lstStyle>
          <a:p>
            <a:pPr lvl="0"/>
            <a:r>
              <a:rPr lang="de-AT" dirty="0" smtClean="0"/>
              <a:t>End-/Zwischenpräsentation der BA-/MA-Arbeit</a:t>
            </a:r>
            <a:endParaRPr lang="de-AT" dirty="0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13" hasCustomPrompt="1"/>
          </p:nvPr>
        </p:nvSpPr>
        <p:spPr>
          <a:xfrm>
            <a:off x="2006850" y="5077192"/>
            <a:ext cx="4627908" cy="34039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buNone/>
              <a:defRPr sz="1500" baseline="0">
                <a:solidFill>
                  <a:srgbClr val="777777"/>
                </a:solidFill>
              </a:defRPr>
            </a:lvl1pPr>
          </a:lstStyle>
          <a:p>
            <a:pPr lvl="0"/>
            <a:r>
              <a:rPr lang="de-AT" smtClean="0"/>
              <a:t>Datum  / Semester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78298" y="790570"/>
            <a:ext cx="4830427" cy="4998087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32039" y="790570"/>
            <a:ext cx="2842751" cy="4998087"/>
          </a:xfrm>
        </p:spPr>
        <p:txBody>
          <a:bodyPr/>
          <a:lstStyle>
            <a:lvl1pPr marL="0" indent="0">
              <a:buNone/>
              <a:defRPr sz="1300"/>
            </a:lvl1pPr>
            <a:lvl2pPr marL="432008" indent="0">
              <a:buNone/>
              <a:defRPr sz="1100"/>
            </a:lvl2pPr>
            <a:lvl3pPr marL="864017" indent="0">
              <a:buNone/>
              <a:defRPr sz="900"/>
            </a:lvl3pPr>
            <a:lvl4pPr marL="1296025" indent="0">
              <a:buNone/>
              <a:defRPr sz="900"/>
            </a:lvl4pPr>
            <a:lvl5pPr marL="1728033" indent="0">
              <a:buNone/>
              <a:defRPr sz="900"/>
            </a:lvl5pPr>
            <a:lvl6pPr marL="2160041" indent="0">
              <a:buNone/>
              <a:defRPr sz="900"/>
            </a:lvl6pPr>
            <a:lvl7pPr marL="2592050" indent="0">
              <a:buNone/>
              <a:defRPr sz="900"/>
            </a:lvl7pPr>
            <a:lvl8pPr marL="3024058" indent="0">
              <a:buNone/>
              <a:defRPr sz="900"/>
            </a:lvl8pPr>
            <a:lvl9pPr marL="3456066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0" y="-24001"/>
            <a:ext cx="8640763" cy="6718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Folientitel</a:t>
            </a:r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Folientitel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264553" y="790570"/>
            <a:ext cx="1944172" cy="4998087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32038" y="790570"/>
            <a:ext cx="5688502" cy="499808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4625" y="55563"/>
            <a:ext cx="8291513" cy="73501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4625" y="857250"/>
            <a:ext cx="4068763" cy="517366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395788" y="857250"/>
            <a:ext cx="4070350" cy="25098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395788" y="3519488"/>
            <a:ext cx="4070350" cy="251142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Folientitel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32038" y="926697"/>
            <a:ext cx="7776687" cy="47628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smtClean="0"/>
              <a:t>Erste Ebene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2561" y="4164113"/>
            <a:ext cx="7344649" cy="1287035"/>
          </a:xfrm>
          <a:prstGeom prst="rect">
            <a:avLst/>
          </a:prstGeom>
        </p:spPr>
        <p:txBody>
          <a:bodyPr anchor="t"/>
          <a:lstStyle>
            <a:lvl1pPr algn="l">
              <a:defRPr sz="3800" b="1" cap="none" baseline="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Abschnitt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682561" y="2746575"/>
            <a:ext cx="7344649" cy="14175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3200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6401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960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72803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6004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5920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302405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45606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Anmerkung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Folientitel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32038" y="892633"/>
            <a:ext cx="3816337" cy="4896024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392388" y="892633"/>
            <a:ext cx="3816337" cy="4896024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Folientitel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32038" y="934549"/>
            <a:ext cx="3817838" cy="604516"/>
          </a:xfrm>
        </p:spPr>
        <p:txBody>
          <a:bodyPr anchor="ctr"/>
          <a:lstStyle>
            <a:lvl1pPr marL="0" indent="0" algn="ctr">
              <a:buNone/>
              <a:defRPr sz="2300" b="1"/>
            </a:lvl1pPr>
            <a:lvl2pPr marL="432008" indent="0">
              <a:buNone/>
              <a:defRPr sz="1900" b="1"/>
            </a:lvl2pPr>
            <a:lvl3pPr marL="864017" indent="0">
              <a:buNone/>
              <a:defRPr sz="1700" b="1"/>
            </a:lvl3pPr>
            <a:lvl4pPr marL="1296025" indent="0">
              <a:buNone/>
              <a:defRPr sz="1500" b="1"/>
            </a:lvl4pPr>
            <a:lvl5pPr marL="1728033" indent="0">
              <a:buNone/>
              <a:defRPr sz="1500" b="1"/>
            </a:lvl5pPr>
            <a:lvl6pPr marL="2160041" indent="0">
              <a:buNone/>
              <a:defRPr sz="1500" b="1"/>
            </a:lvl6pPr>
            <a:lvl7pPr marL="2592050" indent="0">
              <a:buNone/>
              <a:defRPr sz="1500" b="1"/>
            </a:lvl7pPr>
            <a:lvl8pPr marL="3024058" indent="0">
              <a:buNone/>
              <a:defRPr sz="1500" b="1"/>
            </a:lvl8pPr>
            <a:lvl9pPr marL="3456066" indent="0">
              <a:buNone/>
              <a:defRPr sz="1500" b="1"/>
            </a:lvl9pPr>
          </a:lstStyle>
          <a:p>
            <a:pPr lvl="0"/>
            <a:r>
              <a:rPr lang="de-DE" smtClean="0"/>
              <a:t>Spalte 1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32038" y="1539066"/>
            <a:ext cx="3817838" cy="4150494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Erste Ebene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389388" y="934549"/>
            <a:ext cx="3819337" cy="604516"/>
          </a:xfrm>
        </p:spPr>
        <p:txBody>
          <a:bodyPr anchor="ctr"/>
          <a:lstStyle>
            <a:lvl1pPr marL="0" indent="0" algn="ctr">
              <a:buNone/>
              <a:defRPr sz="2300" b="1"/>
            </a:lvl1pPr>
            <a:lvl2pPr marL="432008" indent="0">
              <a:buNone/>
              <a:defRPr sz="1900" b="1"/>
            </a:lvl2pPr>
            <a:lvl3pPr marL="864017" indent="0">
              <a:buNone/>
              <a:defRPr sz="1700" b="1"/>
            </a:lvl3pPr>
            <a:lvl4pPr marL="1296025" indent="0">
              <a:buNone/>
              <a:defRPr sz="1500" b="1"/>
            </a:lvl4pPr>
            <a:lvl5pPr marL="1728033" indent="0">
              <a:buNone/>
              <a:defRPr sz="1500" b="1"/>
            </a:lvl5pPr>
            <a:lvl6pPr marL="2160041" indent="0">
              <a:buNone/>
              <a:defRPr sz="1500" b="1"/>
            </a:lvl6pPr>
            <a:lvl7pPr marL="2592050" indent="0">
              <a:buNone/>
              <a:defRPr sz="1500" b="1"/>
            </a:lvl7pPr>
            <a:lvl8pPr marL="3024058" indent="0">
              <a:buNone/>
              <a:defRPr sz="1500" b="1"/>
            </a:lvl8pPr>
            <a:lvl9pPr marL="3456066" indent="0">
              <a:buNone/>
              <a:defRPr sz="1500" b="1"/>
            </a:lvl9pPr>
          </a:lstStyle>
          <a:p>
            <a:pPr lvl="0"/>
            <a:r>
              <a:rPr lang="de-DE" smtClean="0"/>
              <a:t>Spalte 2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4389388" y="1539066"/>
            <a:ext cx="3819337" cy="4150494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Erste Ebene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Folientitel</a:t>
            </a:r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0" y="-24001"/>
            <a:ext cx="8640763" cy="6718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Folientitel</a:t>
            </a:r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432039" y="892633"/>
            <a:ext cx="7785687" cy="489602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Titel 1"/>
          <p:cNvSpPr>
            <a:spLocks noGrp="1"/>
          </p:cNvSpPr>
          <p:nvPr>
            <p:ph type="title" idx="10" hasCustomPrompt="1"/>
          </p:nvPr>
        </p:nvSpPr>
        <p:spPr>
          <a:xfrm>
            <a:off x="0" y="-24001"/>
            <a:ext cx="8640763" cy="6718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Folientitel</a:t>
            </a:r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693650" y="790569"/>
            <a:ext cx="5184458" cy="4286657"/>
          </a:xfrm>
        </p:spPr>
        <p:txBody>
          <a:bodyPr/>
          <a:lstStyle>
            <a:lvl1pPr marL="0" indent="0">
              <a:buNone/>
              <a:defRPr sz="3000"/>
            </a:lvl1pPr>
            <a:lvl2pPr marL="432008" indent="0">
              <a:buNone/>
              <a:defRPr sz="2600"/>
            </a:lvl2pPr>
            <a:lvl3pPr marL="864017" indent="0">
              <a:buNone/>
              <a:defRPr sz="2300"/>
            </a:lvl3pPr>
            <a:lvl4pPr marL="1296025" indent="0">
              <a:buNone/>
              <a:defRPr sz="1900"/>
            </a:lvl4pPr>
            <a:lvl5pPr marL="1728033" indent="0">
              <a:buNone/>
              <a:defRPr sz="1900"/>
            </a:lvl5pPr>
            <a:lvl6pPr marL="2160041" indent="0">
              <a:buNone/>
              <a:defRPr sz="1900"/>
            </a:lvl6pPr>
            <a:lvl7pPr marL="2592050" indent="0">
              <a:buNone/>
              <a:defRPr sz="1900"/>
            </a:lvl7pPr>
            <a:lvl8pPr marL="3024058" indent="0">
              <a:buNone/>
              <a:defRPr sz="1900"/>
            </a:lvl8pPr>
            <a:lvl9pPr marL="3456066" indent="0">
              <a:buNone/>
              <a:defRPr sz="1900"/>
            </a:lvl9pPr>
          </a:lstStyle>
          <a:p>
            <a:r>
              <a:rPr lang="de-DE" smtClean="0"/>
              <a:t>Bild durch Klicken auf Symbol hinzufügen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93650" y="5071637"/>
            <a:ext cx="5184458" cy="760520"/>
          </a:xfrm>
        </p:spPr>
        <p:txBody>
          <a:bodyPr/>
          <a:lstStyle>
            <a:lvl1pPr marL="0" indent="0">
              <a:buNone/>
              <a:defRPr sz="1300"/>
            </a:lvl1pPr>
            <a:lvl2pPr marL="432008" indent="0">
              <a:buNone/>
              <a:defRPr sz="1100"/>
            </a:lvl2pPr>
            <a:lvl3pPr marL="864017" indent="0">
              <a:buNone/>
              <a:defRPr sz="900"/>
            </a:lvl3pPr>
            <a:lvl4pPr marL="1296025" indent="0">
              <a:buNone/>
              <a:defRPr sz="900"/>
            </a:lvl4pPr>
            <a:lvl5pPr marL="1728033" indent="0">
              <a:buNone/>
              <a:defRPr sz="900"/>
            </a:lvl5pPr>
            <a:lvl6pPr marL="2160041" indent="0">
              <a:buNone/>
              <a:defRPr sz="900"/>
            </a:lvl6pPr>
            <a:lvl7pPr marL="2592050" indent="0">
              <a:buNone/>
              <a:defRPr sz="900"/>
            </a:lvl7pPr>
            <a:lvl8pPr marL="3024058" indent="0">
              <a:buNone/>
              <a:defRPr sz="900"/>
            </a:lvl8pPr>
            <a:lvl9pPr marL="3456066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5" name="Titel 1"/>
          <p:cNvSpPr>
            <a:spLocks noGrp="1"/>
          </p:cNvSpPr>
          <p:nvPr>
            <p:ph type="title" hasCustomPrompt="1"/>
          </p:nvPr>
        </p:nvSpPr>
        <p:spPr>
          <a:xfrm>
            <a:off x="0" y="-24001"/>
            <a:ext cx="8640763" cy="6718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Folientitel</a:t>
            </a:r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feld 19"/>
          <p:cNvSpPr txBox="1"/>
          <p:nvPr/>
        </p:nvSpPr>
        <p:spPr>
          <a:xfrm>
            <a:off x="7178327" y="6187624"/>
            <a:ext cx="1462436" cy="241134"/>
          </a:xfrm>
          <a:prstGeom prst="rect">
            <a:avLst/>
          </a:prstGeom>
          <a:noFill/>
        </p:spPr>
        <p:txBody>
          <a:bodyPr wrap="square" lIns="86402" tIns="43201" rIns="86402" bIns="43201" rtlCol="0">
            <a:spAutoFit/>
          </a:bodyPr>
          <a:lstStyle/>
          <a:p>
            <a:pPr marL="0" marR="0" lvl="0" indent="0" algn="r" defTabSz="86401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34A803-9B16-4C55-9807-04F275FCD89D}" type="slidenum">
              <a:rPr lang="de-AT" sz="1000" kern="1200" smtClean="0">
                <a:solidFill>
                  <a:schemeClr val="tx1"/>
                </a:solidFill>
                <a:latin typeface="+mj-lt"/>
                <a:ea typeface="+mn-ea"/>
                <a:cs typeface="Helvetica" pitchFamily="34" charset="0"/>
              </a:rPr>
              <a:t>‹Nr.›</a:t>
            </a:fld>
            <a:endParaRPr lang="de-AT" sz="1000" kern="1200" dirty="0" smtClean="0">
              <a:solidFill>
                <a:schemeClr val="tx1"/>
              </a:solidFill>
              <a:latin typeface="+mj-lt"/>
              <a:ea typeface="+mn-ea"/>
              <a:cs typeface="Helvetica" pitchFamily="34" charset="0"/>
            </a:endParaRPr>
          </a:p>
        </p:txBody>
      </p:sp>
      <p:sp>
        <p:nvSpPr>
          <p:cNvPr id="2" name="Titelplatzhalter 1"/>
          <p:cNvSpPr>
            <a:spLocks noGrp="1" noChangeAspect="1"/>
          </p:cNvSpPr>
          <p:nvPr>
            <p:ph type="title"/>
          </p:nvPr>
        </p:nvSpPr>
        <p:spPr>
          <a:xfrm>
            <a:off x="0" y="-24001"/>
            <a:ext cx="7560741" cy="671800"/>
          </a:xfrm>
          <a:prstGeom prst="rect">
            <a:avLst/>
          </a:prstGeom>
        </p:spPr>
        <p:txBody>
          <a:bodyPr vert="horz" wrap="square" lIns="86402" tIns="0" rIns="86402" bIns="0" rtlCol="0" anchor="ctr">
            <a:normAutofit/>
          </a:bodyPr>
          <a:lstStyle/>
          <a:p>
            <a:r>
              <a:rPr lang="de-DE" dirty="0" smtClean="0"/>
              <a:t>Folientitel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32038" y="926698"/>
            <a:ext cx="7776687" cy="4762863"/>
          </a:xfrm>
          <a:prstGeom prst="rect">
            <a:avLst/>
          </a:prstGeom>
        </p:spPr>
        <p:txBody>
          <a:bodyPr vert="horz" lIns="86402" tIns="43201" rIns="86402" bIns="43201" rtlCol="0">
            <a:normAutofit/>
          </a:bodyPr>
          <a:lstStyle/>
          <a:p>
            <a:pPr lvl="0"/>
            <a:r>
              <a:rPr lang="de-DE" smtClean="0"/>
              <a:t>Erste Ebene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12" name="Rechteck 11"/>
          <p:cNvSpPr/>
          <p:nvPr/>
        </p:nvSpPr>
        <p:spPr>
          <a:xfrm flipV="1">
            <a:off x="-99" y="719807"/>
            <a:ext cx="8640763" cy="18000"/>
          </a:xfrm>
          <a:prstGeom prst="rect">
            <a:avLst/>
          </a:prstGeom>
          <a:solidFill>
            <a:srgbClr val="B3CA1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86402" tIns="43201" rIns="86402" bIns="43201" rtlCol="0" anchor="ctr"/>
          <a:lstStyle/>
          <a:p>
            <a:pPr algn="ctr"/>
            <a:endParaRPr lang="de-AT"/>
          </a:p>
        </p:txBody>
      </p:sp>
      <p:sp>
        <p:nvSpPr>
          <p:cNvPr id="16" name="Rechteck 15"/>
          <p:cNvSpPr/>
          <p:nvPr/>
        </p:nvSpPr>
        <p:spPr>
          <a:xfrm flipV="1">
            <a:off x="0" y="6115902"/>
            <a:ext cx="8640763" cy="18000"/>
          </a:xfrm>
          <a:prstGeom prst="rect">
            <a:avLst/>
          </a:prstGeom>
          <a:solidFill>
            <a:srgbClr val="B3CA1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86402" tIns="43201" rIns="86402" bIns="43201" rtlCol="0" anchor="ctr"/>
          <a:lstStyle/>
          <a:p>
            <a:pPr algn="ctr"/>
            <a:endParaRPr lang="de-AT"/>
          </a:p>
        </p:txBody>
      </p:sp>
      <p:pic>
        <p:nvPicPr>
          <p:cNvPr id="4" name="Picture 2" descr="M:\Allgemeines\Institutsauftritt\TUG-Logo\TU Graz, ohne Schrift.wmf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2749" y="143743"/>
            <a:ext cx="864096" cy="318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M:\Allgemeines\Institutsauftritt\UFO-Logo\Für Bedienstete\UFO ohne Schrift.png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17" y="6204265"/>
            <a:ext cx="475803" cy="20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</p:sldLayoutIdLst>
  <p:hf hdr="0" ftr="0" dt="0"/>
  <p:txStyles>
    <p:titleStyle>
      <a:lvl1pPr algn="l" defTabSz="864017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4006" indent="-324006" algn="l" defTabSz="864017" rtl="0" eaLnBrk="1" latinLnBrk="0" hangingPunct="1">
        <a:spcBef>
          <a:spcPct val="20000"/>
        </a:spcBef>
        <a:buFont typeface="Wingdings" pitchFamily="2" charset="2"/>
        <a:buChar char="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02013" indent="-270005" algn="l" defTabSz="864017" rtl="0" eaLnBrk="1" latinLnBrk="0" hangingPunct="1">
        <a:spcBef>
          <a:spcPct val="20000"/>
        </a:spcBef>
        <a:buFont typeface="Courier New" pitchFamily="49" charset="0"/>
        <a:buChar char="o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80021" indent="-216004" algn="l" defTabSz="864017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29" indent="-216004" algn="l" defTabSz="86401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44037" indent="-216004" algn="l" defTabSz="864017" rtl="0" eaLnBrk="1" latinLnBrk="0" hangingPunct="1">
        <a:spcBef>
          <a:spcPct val="20000"/>
        </a:spcBef>
        <a:buFont typeface="Arial" pitchFamily="34" charset="0"/>
        <a:buNone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76046" indent="-216004" algn="l" defTabSz="86401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08054" indent="-216004" algn="l" defTabSz="86401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40062" indent="-216004" algn="l" defTabSz="86401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72070" indent="-216004" algn="l" defTabSz="86401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86401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2008" algn="l" defTabSz="86401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17" algn="l" defTabSz="86401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96025" algn="l" defTabSz="86401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8033" algn="l" defTabSz="86401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60041" algn="l" defTabSz="86401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92050" algn="l" defTabSz="86401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24058" algn="l" defTabSz="86401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56066" algn="l" defTabSz="86401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2006850" y="5184303"/>
            <a:ext cx="4627908" cy="34039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415035"/>
      </p:ext>
    </p:extLst>
  </p:cSld>
  <p:clrMapOvr>
    <a:masterClrMapping/>
  </p:clrMapOvr>
</p:sld>
</file>

<file path=ppt/theme/theme1.xml><?xml version="1.0" encoding="utf-8"?>
<a:theme xmlns:a="http://schemas.openxmlformats.org/drawingml/2006/main" name="UFO-Beamer">
  <a:themeElements>
    <a:clrScheme name="UFO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B3CA10"/>
      </a:accent1>
      <a:accent2>
        <a:srgbClr val="E9FF43"/>
      </a:accent2>
      <a:accent3>
        <a:srgbClr val="0B305A"/>
      </a:accent3>
      <a:accent4>
        <a:srgbClr val="114987"/>
      </a:accent4>
      <a:accent5>
        <a:srgbClr val="F9FFCE"/>
      </a:accent5>
      <a:accent6>
        <a:srgbClr val="F3FF9D"/>
      </a:accent6>
      <a:hlink>
        <a:srgbClr val="0C0C0C"/>
      </a:hlink>
      <a:folHlink>
        <a:srgbClr val="262626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mtClean="0"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UFO_Präsentationsvorlage - Kopie</Template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Courier New</vt:lpstr>
      <vt:lpstr>Helvetica</vt:lpstr>
      <vt:lpstr>Wingdings</vt:lpstr>
      <vt:lpstr>UFO-Beamer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UFO</dc:creator>
  <cp:lastModifiedBy>Valant, Bernhard Christian Georg</cp:lastModifiedBy>
  <cp:revision>2</cp:revision>
  <dcterms:created xsi:type="dcterms:W3CDTF">2018-11-19T10:32:30Z</dcterms:created>
  <dcterms:modified xsi:type="dcterms:W3CDTF">2018-11-19T14:59:05Z</dcterms:modified>
  <cp:version>01</cp:version>
</cp:coreProperties>
</file>