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1386800" cy="30279975"/>
  <p:notesSz cx="6858000" cy="9144000"/>
  <p:defaultTextStyle>
    <a:defPPr>
      <a:defRPr lang="de-DE"/>
    </a:defPPr>
    <a:lvl1pPr marL="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4018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8036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2054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6072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20090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4108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8126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2144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39">
          <p15:clr>
            <a:srgbClr val="A4A3A4"/>
          </p15:clr>
        </p15:guide>
        <p15:guide id="2" pos="6237">
          <p15:clr>
            <a:srgbClr val="A4A3A4"/>
          </p15:clr>
        </p15:guide>
        <p15:guide id="3" orient="horz" pos="9537">
          <p15:clr>
            <a:srgbClr val="A4A3A4"/>
          </p15:clr>
        </p15:guide>
        <p15:guide id="4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AE700"/>
    <a:srgbClr val="EAF693"/>
    <a:srgbClr val="E9FF43"/>
    <a:srgbClr val="C3D69B"/>
    <a:srgbClr val="006699"/>
    <a:srgbClr val="868589"/>
    <a:srgbClr val="FF4A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3192" y="68"/>
      </p:cViewPr>
      <p:guideLst>
        <p:guide orient="horz" pos="9639"/>
        <p:guide pos="6237"/>
        <p:guide orient="horz" pos="9537"/>
        <p:guide pos="67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CB964-F45D-4992-9F2F-E5DF62BB8820}" type="datetimeFigureOut">
              <a:rPr lang="de-AT" smtClean="0"/>
              <a:t>29.11.2018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4B16D-0D89-472A-A029-FF1C8C27522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158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4B16D-0D89-472A-A029-FF1C8C27522A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18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0" y="3384395"/>
            <a:ext cx="8204789" cy="71246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Problemstellung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7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9138017" y="3384395"/>
            <a:ext cx="12248783" cy="9598781"/>
          </a:xfrm>
          <a:prstGeom prst="rect">
            <a:avLst/>
          </a:prstGeom>
        </p:spPr>
        <p:txBody>
          <a:bodyPr/>
          <a:lstStyle>
            <a:lvl1pPr>
              <a:buNone/>
              <a:defRPr sz="3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dirty="0"/>
              <a:t>Grafik</a:t>
            </a:r>
          </a:p>
        </p:txBody>
      </p:sp>
      <p:sp>
        <p:nvSpPr>
          <p:cNvPr id="8" name="Textplatzhalt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096856"/>
            <a:ext cx="8204789" cy="1339425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6" hasCustomPrompt="1"/>
          </p:nvPr>
        </p:nvSpPr>
        <p:spPr>
          <a:xfrm>
            <a:off x="1" y="17989828"/>
            <a:ext cx="8204788" cy="5893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Ziel / Forschungsfrage</a:t>
            </a:r>
          </a:p>
        </p:txBody>
      </p:sp>
      <p:sp>
        <p:nvSpPr>
          <p:cNvPr id="10" name="Textplatzhalt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" y="18631042"/>
            <a:ext cx="8204788" cy="776581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8" hasCustomPrompt="1"/>
          </p:nvPr>
        </p:nvSpPr>
        <p:spPr>
          <a:xfrm>
            <a:off x="9171197" y="13643821"/>
            <a:ext cx="12215603" cy="7837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4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(bei Konzept- Erwartete) Ergebnisse</a:t>
            </a:r>
          </a:p>
        </p:txBody>
      </p:sp>
      <p:sp>
        <p:nvSpPr>
          <p:cNvPr id="12" name="Textplatzhalter 23"/>
          <p:cNvSpPr>
            <a:spLocks noGrp="1"/>
          </p:cNvSpPr>
          <p:nvPr>
            <p:ph type="body" sz="quarter" idx="19" hasCustomPrompt="1"/>
          </p:nvPr>
        </p:nvSpPr>
        <p:spPr>
          <a:xfrm>
            <a:off x="9138017" y="14427527"/>
            <a:ext cx="12248783" cy="12111822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Tx/>
              <a:buNone/>
              <a:defRPr sz="3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Text sollte nicht kleiner als 30 </a:t>
            </a:r>
            <a:r>
              <a:rPr lang="de-DE" dirty="0" err="1"/>
              <a:t>pt</a:t>
            </a:r>
            <a:r>
              <a:rPr lang="de-DE" dirty="0"/>
              <a:t> sein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305336" y="1531999"/>
            <a:ext cx="18081465" cy="128242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des Posters</a:t>
            </a:r>
            <a:endParaRPr lang="de-AT" dirty="0"/>
          </a:p>
        </p:txBody>
      </p:sp>
      <p:sp>
        <p:nvSpPr>
          <p:cNvPr id="15" name="Textplatzhalter 46"/>
          <p:cNvSpPr>
            <a:spLocks noGrp="1"/>
          </p:cNvSpPr>
          <p:nvPr>
            <p:ph type="body" sz="quarter" idx="21" hasCustomPrompt="1"/>
          </p:nvPr>
        </p:nvSpPr>
        <p:spPr>
          <a:xfrm>
            <a:off x="3538642" y="27608039"/>
            <a:ext cx="12131980" cy="210196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4000" baseline="0"/>
            </a:lvl1pPr>
            <a:lvl2pPr>
              <a:buFontTx/>
              <a:buNone/>
              <a:defRPr sz="3000"/>
            </a:lvl2pPr>
            <a:lvl3pPr>
              <a:buFontTx/>
              <a:buNone/>
              <a:defRPr sz="30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/>
            <a:r>
              <a:rPr lang="de-DE" dirty="0"/>
              <a:t>Personenbeschreibung / Institut / Universität</a:t>
            </a:r>
            <a:endParaRPr lang="de-AT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738955" y="27465547"/>
            <a:ext cx="1788689" cy="22086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noProof="0" dirty="0" err="1" smtClean="0">
                <a:solidFill>
                  <a:schemeClr val="tx1"/>
                </a:solidFill>
              </a:rPr>
              <a:t>PersonenFoto</a:t>
            </a:r>
            <a:endParaRPr lang="de-DE" sz="3200" noProof="0" dirty="0" smtClean="0">
              <a:solidFill>
                <a:schemeClr val="tx1"/>
              </a:solidFill>
            </a:endParaRPr>
          </a:p>
          <a:p>
            <a:pPr algn="ctr"/>
            <a:endParaRPr lang="de-DE" sz="3200" noProof="0" dirty="0">
              <a:solidFill>
                <a:schemeClr val="tx1"/>
              </a:solidFill>
            </a:endParaRPr>
          </a:p>
        </p:txBody>
      </p:sp>
      <p:sp>
        <p:nvSpPr>
          <p:cNvPr id="18" name="Bildplatzhalter 17"/>
          <p:cNvSpPr>
            <a:spLocks noGrp="1"/>
          </p:cNvSpPr>
          <p:nvPr>
            <p:ph type="pic" sz="quarter" idx="22" hasCustomPrompt="1"/>
          </p:nvPr>
        </p:nvSpPr>
        <p:spPr>
          <a:xfrm>
            <a:off x="16381783" y="27597294"/>
            <a:ext cx="4176713" cy="2160317"/>
          </a:xfrm>
          <a:prstGeom prst="rect">
            <a:avLst/>
          </a:prstGeom>
        </p:spPr>
        <p:txBody>
          <a:bodyPr/>
          <a:lstStyle>
            <a:lvl1pPr>
              <a:buNone/>
              <a:defRPr sz="4400"/>
            </a:lvl1pPr>
          </a:lstStyle>
          <a:p>
            <a:r>
              <a:rPr lang="de-DE" noProof="0" dirty="0"/>
              <a:t>Institutslogo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15662275" y="161479"/>
            <a:ext cx="5724525" cy="1296988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54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Konzept / Ergebnis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50031" y="28667847"/>
            <a:ext cx="4990254" cy="1612128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9B12-1DDC-4228-BD3F-7A67A2F6FB91}" type="datetimeFigureOut">
              <a:rPr lang="de-AT" smtClean="0"/>
              <a:pPr/>
              <a:t>29.11.2018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349328" y="28667847"/>
            <a:ext cx="6772487" cy="1612128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5281776" y="28667847"/>
            <a:ext cx="4990254" cy="1612128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7D24-8EDF-417E-AEE4-E2A38BA1F2A9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extfeld 7"/>
          <p:cNvSpPr txBox="1"/>
          <p:nvPr userDrawn="1"/>
        </p:nvSpPr>
        <p:spPr>
          <a:xfrm>
            <a:off x="3305335" y="1532000"/>
            <a:ext cx="18081465" cy="132343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de-AT" sz="80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05335" y="1537149"/>
            <a:ext cx="18081465" cy="1282428"/>
          </a:xfrm>
          <a:prstGeom prst="rect">
            <a:avLst/>
          </a:prstGeom>
          <a:solidFill>
            <a:srgbClr val="CAE700"/>
          </a:solidFill>
        </p:spPr>
        <p:txBody>
          <a:bodyPr vert="horz" lIns="288036" tIns="144018" rIns="288036" bIns="144018" rtlCol="0" anchor="ctr">
            <a:normAutofit/>
          </a:bodyPr>
          <a:lstStyle/>
          <a:p>
            <a:r>
              <a:rPr lang="de-DE" dirty="0"/>
              <a:t>Titel des Posters</a:t>
            </a:r>
            <a:endParaRPr lang="de-AT" dirty="0"/>
          </a:p>
        </p:txBody>
      </p:sp>
      <p:sp>
        <p:nvSpPr>
          <p:cNvPr id="9" name="Rechteck 8"/>
          <p:cNvSpPr/>
          <p:nvPr userDrawn="1"/>
        </p:nvSpPr>
        <p:spPr>
          <a:xfrm>
            <a:off x="1" y="26966825"/>
            <a:ext cx="21386800" cy="334856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Rechteck 14"/>
          <p:cNvSpPr/>
          <p:nvPr userDrawn="1"/>
        </p:nvSpPr>
        <p:spPr>
          <a:xfrm>
            <a:off x="1" y="0"/>
            <a:ext cx="21386800" cy="154115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l" defTabSz="2880360" rtl="0" eaLnBrk="1" latinLnBrk="0" hangingPunct="1">
        <a:spcBef>
          <a:spcPct val="0"/>
        </a:spcBef>
        <a:buNone/>
        <a:defRPr sz="8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135" indent="-1080135" algn="l" defTabSz="2880360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40293" indent="-900113" algn="l" defTabSz="2880360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platzhalter 14"/>
          <p:cNvSpPr>
            <a:spLocks noGrp="1"/>
          </p:cNvSpPr>
          <p:nvPr>
            <p:ph type="body" idx="16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idx="18"/>
          </p:nvPr>
        </p:nvSpPr>
        <p:spPr>
          <a:xfrm>
            <a:off x="9154606" y="13643821"/>
            <a:ext cx="12215603" cy="7837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3305337" y="1531999"/>
            <a:ext cx="18081464" cy="1282428"/>
          </a:xfrm>
          <a:solidFill>
            <a:srgbClr val="CAE700"/>
          </a:solidFill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3"/>
          </p:nvPr>
        </p:nvSpPr>
        <p:spPr>
          <a:xfrm>
            <a:off x="15636875" y="97444"/>
            <a:ext cx="5724525" cy="1296988"/>
          </a:xfrm>
        </p:spPr>
        <p:txBody>
          <a:bodyPr/>
          <a:lstStyle/>
          <a:p>
            <a:endParaRPr lang="en-US"/>
          </a:p>
        </p:txBody>
      </p:sp>
      <p:pic>
        <p:nvPicPr>
          <p:cNvPr id="28" name="Bildplatzhalter 27"/>
          <p:cNvPicPr>
            <a:picLocks noGrp="1" noChangeAspect="1"/>
          </p:cNvPicPr>
          <p:nvPr>
            <p:ph type="pic" sz="quarter" idx="2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" b="534"/>
          <a:stretch>
            <a:fillRect/>
          </a:stretch>
        </p:blipFill>
        <p:spPr>
          <a:xfrm>
            <a:off x="15878224" y="27608039"/>
            <a:ext cx="5040312" cy="21605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ln w="9525">
          <a:solidFill>
            <a:schemeClr val="tx1"/>
          </a:solidFill>
        </a:ln>
      </a:spPr>
      <a:bodyPr vert="horz" lIns="288036" tIns="144018" rIns="288036" bIns="144018" rtlCol="0" anchor="t">
        <a:noAutofit/>
      </a:bodyPr>
      <a:lstStyle>
        <a:defPPr marL="0" marR="0" indent="0" algn="l" defTabSz="288036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Benutzerdefiniert</PresentationFormat>
  <Paragraphs>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UFO</dc:creator>
  <cp:lastModifiedBy>rachinger</cp:lastModifiedBy>
  <cp:revision>55</cp:revision>
  <dcterms:created xsi:type="dcterms:W3CDTF">2012-12-19T10:37:20Z</dcterms:created>
  <dcterms:modified xsi:type="dcterms:W3CDTF">2018-11-29T14:55:30Z</dcterms:modified>
  <cp:version>01</cp:version>
</cp:coreProperties>
</file>