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61" r:id="rId2"/>
    <p:sldId id="257" r:id="rId3"/>
    <p:sldId id="258" r:id="rId4"/>
    <p:sldId id="259" r:id="rId5"/>
    <p:sldId id="260" r:id="rId6"/>
  </p:sldIdLst>
  <p:sldSz cx="12938125" cy="7315200"/>
  <p:notesSz cx="6742113" cy="9872663"/>
  <p:defaultTextStyle>
    <a:defPPr>
      <a:defRPr lang="de-DE"/>
    </a:defPPr>
    <a:lvl1pPr marL="0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146"/>
    <a:srgbClr val="FFFFCC"/>
    <a:srgbClr val="086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87975" autoAdjust="0"/>
  </p:normalViewPr>
  <p:slideViewPr>
    <p:cSldViewPr snapToGrid="0" snapToObjects="1">
      <p:cViewPr varScale="1">
        <p:scale>
          <a:sx n="95" d="100"/>
          <a:sy n="95" d="100"/>
        </p:scale>
        <p:origin x="1284" y="90"/>
      </p:cViewPr>
      <p:guideLst/>
    </p:cSldViewPr>
  </p:slideViewPr>
  <p:outlineViewPr>
    <p:cViewPr>
      <p:scale>
        <a:sx n="33" d="100"/>
        <a:sy n="33" d="100"/>
      </p:scale>
      <p:origin x="0" y="-190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40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7C8-0372-D144-BA93-141549E19476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9E9C-1806-3D45-8625-F0002340C4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6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FD1B-4624-A54C-89F3-AAE25A789C02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39775"/>
            <a:ext cx="65516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CABA8-235B-9747-A3D2-12573A6AFA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68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cov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">
            <a:extLst>
              <a:ext uri="{FF2B5EF4-FFF2-40B4-BE49-F238E27FC236}">
                <a16:creationId xmlns:a16="http://schemas.microsoft.com/office/drawing/2014/main" id="{14CAD8E1-3FB8-4B36-80D8-CB54F6D59B2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938125" cy="6706139"/>
          </a:xfrm>
          <a:prstGeom prst="rect">
            <a:avLst/>
          </a:prstGeom>
        </p:spPr>
      </p:pic>
      <p:sp>
        <p:nvSpPr>
          <p:cNvPr id="10" name="Titel 9">
            <a:extLst>
              <a:ext uri="{FF2B5EF4-FFF2-40B4-BE49-F238E27FC236}">
                <a16:creationId xmlns:a16="http://schemas.microsoft.com/office/drawing/2014/main" id="{EEE0C93F-A1C1-4906-AA07-CD6B227215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9472" y="1398588"/>
            <a:ext cx="8658000" cy="2426400"/>
          </a:xfrm>
        </p:spPr>
        <p:txBody>
          <a:bodyPr lIns="0" anchor="b">
            <a:noAutofit/>
          </a:bodyPr>
          <a:lstStyle>
            <a:lvl1pPr>
              <a:defRPr sz="4500" b="1">
                <a:solidFill>
                  <a:srgbClr val="F70146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a cover slide headline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DDEA18-CC07-4F74-AA86-956AFBBE49C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79472" y="3836987"/>
            <a:ext cx="8658000" cy="2554288"/>
          </a:xfrm>
          <a:prstGeom prst="rect">
            <a:avLst/>
          </a:prstGeom>
        </p:spPr>
        <p:txBody>
          <a:bodyPr lIns="0" rIns="0"/>
          <a:lstStyle>
            <a:lvl1pPr algn="l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en-GB" b="1" dirty="0"/>
              <a:t>First name Surname</a:t>
            </a:r>
          </a:p>
          <a:p>
            <a:endParaRPr lang="en-GB" dirty="0"/>
          </a:p>
          <a:p>
            <a:r>
              <a:rPr lang="en-GB" dirty="0"/>
              <a:t>Graz University of Technology (TU Graz)</a:t>
            </a:r>
          </a:p>
          <a:p>
            <a:r>
              <a:rPr lang="en-GB" dirty="0"/>
              <a:t>Institut of Thermal Engineering (IWT)</a:t>
            </a:r>
          </a:p>
          <a:p>
            <a:r>
              <a:rPr lang="en-GB" dirty="0" err="1"/>
              <a:t>Inffeldgasse</a:t>
            </a:r>
            <a:r>
              <a:rPr lang="en-GB" dirty="0"/>
              <a:t> 25/B</a:t>
            </a:r>
          </a:p>
          <a:p>
            <a:r>
              <a:rPr lang="en-GB" dirty="0"/>
              <a:t>8010 Graz</a:t>
            </a:r>
          </a:p>
          <a:p>
            <a:r>
              <a:rPr lang="en-GB" dirty="0"/>
              <a:t>Austria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FA9D479-D687-4EF1-B5D7-A3F6646A22C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8" name="Textfeld 271">
            <a:extLst>
              <a:ext uri="{FF2B5EF4-FFF2-40B4-BE49-F238E27FC236}">
                <a16:creationId xmlns:a16="http://schemas.microsoft.com/office/drawing/2014/main" id="{9A111F52-145D-481C-A08B-EA508FBC17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GB" sz="1700" spc="128" baseline="0" noProof="0">
                <a:cs typeface="Arial" charset="0"/>
              </a:rPr>
              <a:t>SCIENCE</a:t>
            </a:r>
          </a:p>
          <a:p>
            <a:pPr algn="r" eaLnBrk="1" hangingPunct="1"/>
            <a:r>
              <a:rPr lang="en-GB" sz="1700" spc="128" baseline="0" noProof="0">
                <a:cs typeface="Arial" charset="0"/>
              </a:rPr>
              <a:t>PASSION</a:t>
            </a:r>
            <a:br>
              <a:rPr lang="en-GB" sz="1700" spc="128" baseline="0" noProof="0">
                <a:cs typeface="Arial" charset="0"/>
              </a:rPr>
            </a:br>
            <a:r>
              <a:rPr lang="en-GB" sz="1700" spc="128" baseline="0" noProof="0">
                <a:cs typeface="Arial" charset="0"/>
              </a:rPr>
              <a:t>TECHNOLOGY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FD55A09D-F5C1-4C3C-B723-11AA00F2BB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25075" y="6018213"/>
            <a:ext cx="2632075" cy="606425"/>
          </a:xfrm>
        </p:spPr>
        <p:txBody>
          <a:bodyPr bIns="0" anchor="b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de-AT" dirty="0"/>
              <a:t>Place &amp; Date</a:t>
            </a:r>
          </a:p>
        </p:txBody>
      </p:sp>
    </p:spTree>
    <p:extLst>
      <p:ext uri="{BB962C8B-B14F-4D97-AF65-F5344CB8AC3E}">
        <p14:creationId xmlns:p14="http://schemas.microsoft.com/office/powerpoint/2010/main" val="313054427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title_1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614116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AFFCF8E-4084-40C7-9074-181C053AACB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2338" y="1630800"/>
            <a:ext cx="11876400" cy="4993200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68B5D1A-5626-4C09-8481-9D510C2BFDF8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560864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8" userDrawn="1">
          <p15:clr>
            <a:srgbClr val="FBAE40"/>
          </p15:clr>
        </p15:guide>
        <p15:guide id="4" orient="horz" pos="23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title_2lines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0DE1BADF-4050-403C-BF6D-5C09ECD3A46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0588" y="2234918"/>
            <a:ext cx="11876400" cy="4388400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73FCAB8-EBA6-4496-9797-89DE1E26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2344DF70-D6D4-4906-A8A2-21C62FAB226A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136913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140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2columns_title_1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61411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Mastertitelformat bearbeiten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329567D-51EE-4EFB-9A02-D900358A71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69788" y="1631043"/>
            <a:ext cx="5587200" cy="4993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EAED5CE8-1BB8-4875-8379-6FF388D4B90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588" y="1631043"/>
            <a:ext cx="5587200" cy="4993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FA77F996-2941-461B-A259-744B170E08D5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401657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6" userDrawn="1">
          <p15:clr>
            <a:srgbClr val="FBAE40"/>
          </p15:clr>
        </p15:guide>
        <p15:guide id="4" pos="45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2columns_title_2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1220400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329567D-51EE-4EFB-9A02-D900358A71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69788" y="2235600"/>
            <a:ext cx="5587200" cy="4388400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EAED5CE8-1BB8-4875-8379-6FF388D4B90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588" y="2235600"/>
            <a:ext cx="5587200" cy="4388400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CB011187-45E9-4AA5-907B-F06CDE667A11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073176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07">
          <p15:clr>
            <a:srgbClr val="FBAE40"/>
          </p15:clr>
        </p15:guide>
        <p15:guide id="4" pos="451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....@tugraz.at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www.iwt.tugraz.a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1E765E4-EA1D-4962-BE09-9B2200A5A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1220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8FDE001-5C91-40DB-905E-C4D08BFA8B5C}"/>
              </a:ext>
            </a:extLst>
          </p:cNvPr>
          <p:cNvSpPr/>
          <p:nvPr userDrawn="1"/>
        </p:nvSpPr>
        <p:spPr>
          <a:xfrm>
            <a:off x="0" y="6707200"/>
            <a:ext cx="12938125" cy="614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noProof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10" name="Gerade Verbindung 17">
            <a:extLst>
              <a:ext uri="{FF2B5EF4-FFF2-40B4-BE49-F238E27FC236}">
                <a16:creationId xmlns:a16="http://schemas.microsoft.com/office/drawing/2014/main" id="{671D82C5-2D46-4E6F-93AC-0F4026F06A9F}"/>
              </a:ext>
            </a:extLst>
          </p:cNvPr>
          <p:cNvCxnSpPr/>
          <p:nvPr userDrawn="1"/>
        </p:nvCxnSpPr>
        <p:spPr bwMode="auto">
          <a:xfrm>
            <a:off x="880588" y="715716"/>
            <a:ext cx="11868855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 21" descr="TU-Graz-logo-RGB-echte-Farbwerte.jpg">
            <a:extLst>
              <a:ext uri="{FF2B5EF4-FFF2-40B4-BE49-F238E27FC236}">
                <a16:creationId xmlns:a16="http://schemas.microsoft.com/office/drawing/2014/main" id="{BDC57C8C-2D9B-4E73-BD12-5BE13DF7F63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017" y="150773"/>
            <a:ext cx="1226426" cy="45380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AA6C0004-8292-41DA-BA26-160F815E6A68}"/>
              </a:ext>
            </a:extLst>
          </p:cNvPr>
          <p:cNvSpPr txBox="1"/>
          <p:nvPr userDrawn="1"/>
        </p:nvSpPr>
        <p:spPr>
          <a:xfrm>
            <a:off x="880588" y="6782073"/>
            <a:ext cx="7766758" cy="52322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648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de-AT" sz="1400" noProof="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....@tugraz.at</a:t>
            </a:r>
            <a:r>
              <a:rPr lang="en-GB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noProof="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www.iwt.tugraz.at</a:t>
            </a:r>
            <a:endParaRPr lang="en-GB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48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Title of event, place &amp; date (month dd, </a:t>
            </a:r>
            <a:r>
              <a:rPr lang="en-GB" sz="14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yyyy</a:t>
            </a:r>
            <a:r>
              <a:rPr lang="en-GB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E9ECEC6F-87B2-416D-8F51-BD21C7DCA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2028" y="2235600"/>
            <a:ext cx="11876400" cy="43884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0EE511D-A5BF-42D8-A97C-2A9F7E38F3E1}"/>
              </a:ext>
            </a:extLst>
          </p:cNvPr>
          <p:cNvSpPr/>
          <p:nvPr userDrawn="1"/>
        </p:nvSpPr>
        <p:spPr bwMode="blackWhite">
          <a:xfrm>
            <a:off x="1" y="715716"/>
            <a:ext cx="610968" cy="614116"/>
          </a:xfrm>
          <a:prstGeom prst="rect">
            <a:avLst/>
          </a:prstGeom>
          <a:solidFill>
            <a:srgbClr val="F701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noProof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34A7E26E-5A66-4C03-BD9C-90605B659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en-GB" noProof="0" smtClean="0"/>
              <a:pPr/>
              <a:t>‹Nr.›</a:t>
            </a:fld>
            <a:endParaRPr lang="en-GB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8AC005C5-ABBC-4ECF-8C09-A5394E95ACDC}"/>
              </a:ext>
            </a:extLst>
          </p:cNvPr>
          <p:cNvGrpSpPr/>
          <p:nvPr userDrawn="1"/>
        </p:nvGrpSpPr>
        <p:grpSpPr>
          <a:xfrm>
            <a:off x="10447152" y="6752991"/>
            <a:ext cx="2280796" cy="529590"/>
            <a:chOff x="9596466" y="5256256"/>
            <a:chExt cx="2280796" cy="529590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B3152940-D4FE-40A7-87BD-244747B7D436}"/>
                </a:ext>
              </a:extLst>
            </p:cNvPr>
            <p:cNvSpPr/>
            <p:nvPr userDrawn="1"/>
          </p:nvSpPr>
          <p:spPr>
            <a:xfrm>
              <a:off x="10061464" y="5303523"/>
              <a:ext cx="1815798" cy="43088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914400">
                <a:defRPr/>
              </a:pPr>
              <a:r>
                <a:rPr lang="en-GB" sz="1400" b="1" kern="0" noProof="0" dirty="0">
                  <a:solidFill>
                    <a:srgbClr val="0F0F0F"/>
                  </a:solidFill>
                  <a:latin typeface="Arial"/>
                </a:rPr>
                <a:t>Institute of </a:t>
              </a:r>
              <a:br>
                <a:rPr lang="en-GB" sz="1400" b="1" kern="0" noProof="0" dirty="0">
                  <a:solidFill>
                    <a:srgbClr val="0F0F0F"/>
                  </a:solidFill>
                  <a:latin typeface="Arial"/>
                </a:rPr>
              </a:br>
              <a:r>
                <a:rPr lang="en-GB" sz="1400" b="1" kern="0" noProof="0" dirty="0">
                  <a:solidFill>
                    <a:srgbClr val="0F0F0F"/>
                  </a:solidFill>
                  <a:latin typeface="Arial"/>
                </a:rPr>
                <a:t>Thermal Engineering</a:t>
              </a:r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F8D4B83E-D0EB-4345-9BE4-DBBE660BFB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9596466" y="5256256"/>
              <a:ext cx="426982" cy="529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2" r:id="rId2"/>
    <p:sldLayoutId id="2147483671" r:id="rId3"/>
    <p:sldLayoutId id="2147483674" r:id="rId4"/>
    <p:sldLayoutId id="2147483673" r:id="rId5"/>
  </p:sldLayoutIdLst>
  <p:hf sldNum="0" hdr="0" dt="0"/>
  <p:txStyles>
    <p:titleStyle>
      <a:lvl1pPr algn="l" defTabSz="648081" rtl="0" eaLnBrk="1" latinLnBrk="0" hangingPunct="1">
        <a:lnSpc>
          <a:spcPct val="90000"/>
        </a:lnSpc>
        <a:spcBef>
          <a:spcPct val="0"/>
        </a:spcBef>
        <a:buNone/>
        <a:defRPr lang="de-AT" sz="3400" kern="120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000" indent="-36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0000" indent="-360000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0000" indent="-360000" algn="l" defTabSz="914400" rtl="0" eaLnBrk="1" latinLnBrk="0" hangingPunct="1">
        <a:lnSpc>
          <a:spcPct val="100000"/>
        </a:lnSpc>
        <a:spcBef>
          <a:spcPts val="4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2000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04">
          <p15:clr>
            <a:srgbClr val="F26B43"/>
          </p15:clr>
        </p15:guide>
        <p15:guide id="2" pos="4075">
          <p15:clr>
            <a:srgbClr val="F26B43"/>
          </p15:clr>
        </p15:guide>
        <p15:guide id="3" orient="horz" pos="557" userDrawn="1">
          <p15:clr>
            <a:srgbClr val="F26B43"/>
          </p15:clr>
        </p15:guide>
        <p15:guide id="4" orient="horz" pos="4173">
          <p15:clr>
            <a:srgbClr val="F26B43"/>
          </p15:clr>
        </p15:guide>
        <p15:guide id="5" pos="554">
          <p15:clr>
            <a:srgbClr val="F26B43"/>
          </p15:clr>
        </p15:guide>
        <p15:guide id="6" pos="8036">
          <p15:clr>
            <a:srgbClr val="F26B43"/>
          </p15:clr>
        </p15:guide>
        <p15:guide id="7" orient="horz" pos="21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9F184-95B6-4CE5-AC87-056BE7E64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EB3249-952B-4C1A-839B-1E151CADEE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  <a:p>
            <a:r>
              <a:rPr lang="en-GB" b="1"/>
              <a:t>First name Surname</a:t>
            </a:r>
          </a:p>
          <a:p>
            <a:endParaRPr lang="en-GB"/>
          </a:p>
          <a:p>
            <a:r>
              <a:rPr lang="en-GB"/>
              <a:t>Graz University of Technology (TU Graz)</a:t>
            </a:r>
          </a:p>
          <a:p>
            <a:r>
              <a:rPr lang="en-GB"/>
              <a:t>Institut of Thermal Engineering (IWT)</a:t>
            </a:r>
          </a:p>
          <a:p>
            <a:r>
              <a:rPr lang="en-GB"/>
              <a:t>Inffeldgasse 25/B</a:t>
            </a:r>
          </a:p>
          <a:p>
            <a:r>
              <a:rPr lang="en-GB"/>
              <a:t>8010 Graz</a:t>
            </a:r>
          </a:p>
          <a:p>
            <a:r>
              <a:rPr lang="en-GB"/>
              <a:t>Austria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02ED73-8773-46AA-A419-7155437E0F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12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FC6BD-3D0E-43B1-99FE-74433897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27CB72-DB8C-4321-A8A8-25619AAA34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D64851-F1F4-4B47-8931-1E62432489F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0808179-62DB-4BB7-ADC9-C72E2A8058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2537F1-7188-45FF-A379-C548F55EE8C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7D6AAA2-394B-4FF8-AE82-7388AE86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7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FC1C3-8569-4D07-9188-96235619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F784CC-48B7-4009-997C-DF588D0376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CAA957-94AC-4A14-91F8-C5A2DC4D8C3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17DC3A6-CE32-4536-BA8A-63C76F2581A3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20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A016B-1C76-43FF-B083-2B0093A9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C9BB25-4894-41D8-8EA2-AF7CF864D4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8FC157-F72F-4480-A7BE-1D013D09FBC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013D2D3-4EB0-41CF-B8C7-6D9E063AF868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522405"/>
      </p:ext>
    </p:extLst>
  </p:cSld>
  <p:clrMapOvr>
    <a:masterClrMapping/>
  </p:clrMapOvr>
</p:sld>
</file>

<file path=ppt/theme/theme1.xml><?xml version="1.0" encoding="utf-8"?>
<a:theme xmlns:a="http://schemas.openxmlformats.org/drawingml/2006/main" name="IWT">
  <a:themeElements>
    <a:clrScheme name="IW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1111FF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</Words>
  <Application>Microsoft Office PowerPoint</Application>
  <PresentationFormat>Benutzerdefiniert</PresentationFormat>
  <Paragraphs>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Courier New</vt:lpstr>
      <vt:lpstr>Symbol</vt:lpstr>
      <vt:lpstr>Wingdings</vt:lpstr>
      <vt:lpstr>IWT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Rieberer, René</dc:creator>
  <cp:keywords/>
  <dc:description/>
  <cp:lastModifiedBy>Höber, Michael</cp:lastModifiedBy>
  <cp:revision>297</cp:revision>
  <cp:lastPrinted>2022-03-15T09:35:29Z</cp:lastPrinted>
  <dcterms:created xsi:type="dcterms:W3CDTF">2015-08-27T14:41:22Z</dcterms:created>
  <dcterms:modified xsi:type="dcterms:W3CDTF">2022-03-31T13:40:20Z</dcterms:modified>
  <cp:category/>
</cp:coreProperties>
</file>