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notesMasterIdLst>
    <p:notesMasterId r:id="rId7"/>
  </p:notesMasterIdLst>
  <p:handoutMasterIdLst>
    <p:handoutMasterId r:id="rId8"/>
  </p:handoutMasterIdLst>
  <p:sldIdLst>
    <p:sldId id="261" r:id="rId2"/>
    <p:sldId id="257" r:id="rId3"/>
    <p:sldId id="258" r:id="rId4"/>
    <p:sldId id="259" r:id="rId5"/>
    <p:sldId id="260" r:id="rId6"/>
  </p:sldIdLst>
  <p:sldSz cx="12938125" cy="7315200"/>
  <p:notesSz cx="6742113" cy="9872663"/>
  <p:defaultTextStyle>
    <a:defPPr>
      <a:defRPr lang="de-DE"/>
    </a:defPPr>
    <a:lvl1pPr marL="0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8081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6162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4243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2324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0405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88486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36567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84648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0146"/>
    <a:srgbClr val="FFFFCC"/>
    <a:srgbClr val="086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9" autoAdjust="0"/>
    <p:restoredTop sz="87975" autoAdjust="0"/>
  </p:normalViewPr>
  <p:slideViewPr>
    <p:cSldViewPr snapToGrid="0" snapToObjects="1">
      <p:cViewPr varScale="1">
        <p:scale>
          <a:sx n="102" d="100"/>
          <a:sy n="102" d="100"/>
        </p:scale>
        <p:origin x="1032" y="90"/>
      </p:cViewPr>
      <p:guideLst/>
    </p:cSldViewPr>
  </p:slideViewPr>
  <p:outlineViewPr>
    <p:cViewPr>
      <p:scale>
        <a:sx n="33" d="100"/>
        <a:sy n="33" d="100"/>
      </p:scale>
      <p:origin x="0" y="-1908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4" d="100"/>
          <a:sy n="74" d="100"/>
        </p:scale>
        <p:origin x="405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8971" y="2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DD7C8-0372-D144-BA93-141549E19476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8971" y="9377318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C9E9C-1806-3D45-8625-F0002340C4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726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2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8FD1B-4624-A54C-89F3-AAE25A789C02}" type="datetimeFigureOut">
              <a:rPr lang="de-DE" smtClean="0"/>
              <a:t>31.03.2022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39775"/>
            <a:ext cx="65516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18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CABA8-235B-9747-A3D2-12573A6AFA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0684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8081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6162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4243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2324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0405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88486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36567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84648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WT_cov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1">
            <a:extLst>
              <a:ext uri="{FF2B5EF4-FFF2-40B4-BE49-F238E27FC236}">
                <a16:creationId xmlns:a16="http://schemas.microsoft.com/office/drawing/2014/main" id="{14CAD8E1-3FB8-4B36-80D8-CB54F6D59B23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938125" cy="6706139"/>
          </a:xfrm>
          <a:prstGeom prst="rect">
            <a:avLst/>
          </a:prstGeom>
        </p:spPr>
      </p:pic>
      <p:sp>
        <p:nvSpPr>
          <p:cNvPr id="9" name="Textfeld 271">
            <a:extLst>
              <a:ext uri="{FF2B5EF4-FFF2-40B4-BE49-F238E27FC236}">
                <a16:creationId xmlns:a16="http://schemas.microsoft.com/office/drawing/2014/main" id="{D1C843AC-C2EF-4CF3-ABC9-04B9B75E39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569532" y="1218837"/>
            <a:ext cx="2037691" cy="787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de-AT" sz="1700" spc="28" baseline="0" noProof="0" dirty="0">
                <a:cs typeface="Arial" charset="0"/>
              </a:rPr>
              <a:t>WISSEN</a:t>
            </a:r>
          </a:p>
          <a:p>
            <a:pPr algn="r" eaLnBrk="1" hangingPunct="1"/>
            <a:r>
              <a:rPr lang="de-AT" sz="1700" spc="28" baseline="0" noProof="0" dirty="0">
                <a:cs typeface="Arial" charset="0"/>
              </a:rPr>
              <a:t>TECHNIK</a:t>
            </a:r>
          </a:p>
          <a:p>
            <a:pPr algn="r" eaLnBrk="1" hangingPunct="1"/>
            <a:r>
              <a:rPr lang="de-AT" sz="1700" spc="28" baseline="0" noProof="0" dirty="0">
                <a:cs typeface="Arial" charset="0"/>
              </a:rPr>
              <a:t>LEIDENSCHAFT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EEE0C93F-A1C1-4906-AA07-CD6B227215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9472" y="1398588"/>
            <a:ext cx="8658000" cy="2426400"/>
          </a:xfrm>
        </p:spPr>
        <p:txBody>
          <a:bodyPr lIns="0" anchor="b">
            <a:noAutofit/>
          </a:bodyPr>
          <a:lstStyle>
            <a:lvl1pPr>
              <a:defRPr sz="4500" b="1">
                <a:solidFill>
                  <a:srgbClr val="F70146"/>
                </a:solidFill>
              </a:defRPr>
            </a:lvl1pPr>
          </a:lstStyle>
          <a:p>
            <a:r>
              <a:rPr lang="de-DE" dirty="0"/>
              <a:t>Klicken und eine </a:t>
            </a:r>
            <a:br>
              <a:rPr lang="de-DE" dirty="0"/>
            </a:br>
            <a:r>
              <a:rPr lang="de-DE" dirty="0"/>
              <a:t>Überschrift hinzufügen</a:t>
            </a:r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5DDEA18-CC07-4F74-AA86-956AFBBE49C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879472" y="3836987"/>
            <a:ext cx="8658000" cy="2246400"/>
          </a:xfrm>
          <a:prstGeom prst="rect">
            <a:avLst/>
          </a:prstGeom>
        </p:spPr>
        <p:txBody>
          <a:bodyPr lIns="0" rIns="0"/>
          <a:lstStyle>
            <a:lvl1pPr algn="l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  <a:p>
            <a:r>
              <a:rPr lang="de-DE" b="1" dirty="0"/>
              <a:t>Vorname Nachname</a:t>
            </a:r>
          </a:p>
          <a:p>
            <a:endParaRPr lang="de-DE" dirty="0"/>
          </a:p>
          <a:p>
            <a:r>
              <a:rPr lang="de-DE" dirty="0"/>
              <a:t>Technische Universität Graz</a:t>
            </a:r>
          </a:p>
          <a:p>
            <a:r>
              <a:rPr lang="de-DE" dirty="0"/>
              <a:t>Institut für Wärmetechnik (IWT)</a:t>
            </a:r>
          </a:p>
          <a:p>
            <a:r>
              <a:rPr lang="de-DE" dirty="0" err="1"/>
              <a:t>Inffeldgasse</a:t>
            </a:r>
            <a:r>
              <a:rPr lang="de-DE" dirty="0"/>
              <a:t> 25/B</a:t>
            </a:r>
          </a:p>
          <a:p>
            <a:r>
              <a:rPr lang="de-DE" dirty="0"/>
              <a:t>A 8010 Graz</a:t>
            </a:r>
            <a:endParaRPr lang="de-AT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FA9D479-D687-4EF1-B5D7-A3F6646A22C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B64EC4D-37E3-EF42-B9AB-6337577588CB}" type="slidenum">
              <a:rPr lang="de-AT" noProof="0" smtClean="0"/>
              <a:pPr/>
              <a:t>‹Nr.›</a:t>
            </a:fld>
            <a:endParaRPr lang="de-AT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48930F2-E8F8-42C3-B1C0-BF9E0D5FFB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25075" y="6018213"/>
            <a:ext cx="2632075" cy="606425"/>
          </a:xfrm>
        </p:spPr>
        <p:txBody>
          <a:bodyPr bIns="0" anchor="b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de-AT" dirty="0"/>
              <a:t>Ort &amp; Datum</a:t>
            </a:r>
          </a:p>
        </p:txBody>
      </p:sp>
    </p:spTree>
    <p:extLst>
      <p:ext uri="{BB962C8B-B14F-4D97-AF65-F5344CB8AC3E}">
        <p14:creationId xmlns:p14="http://schemas.microsoft.com/office/powerpoint/2010/main" val="313054427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WT_title_1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4FAD7-C864-4118-A14B-5BED716F8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88" y="884238"/>
            <a:ext cx="11876400" cy="614116"/>
          </a:xfrm>
        </p:spPr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436EF84B-BA01-4C70-BA0F-A5216637C2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0187500" cy="286720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AT" noProof="0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AFFCF8E-4084-40C7-9074-181C053AACB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2338" y="1630800"/>
            <a:ext cx="11876400" cy="49932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968B5D1A-5626-4C09-8481-9D510C2BFDF8}"/>
              </a:ext>
            </a:extLst>
          </p:cNvPr>
          <p:cNvSpPr txBox="1">
            <a:spLocks/>
          </p:cNvSpPr>
          <p:nvPr userDrawn="1"/>
        </p:nvSpPr>
        <p:spPr>
          <a:xfrm>
            <a:off x="1" y="715717"/>
            <a:ext cx="610968" cy="614116"/>
          </a:xfrm>
          <a:prstGeom prst="rect">
            <a:avLst/>
          </a:prstGeom>
        </p:spPr>
        <p:txBody>
          <a:bodyPr vert="horz" lIns="0" tIns="64808" rIns="0" bIns="64808" rtlCol="0" anchor="ctr"/>
          <a:lstStyle>
            <a:defPPr>
              <a:defRPr lang="de-DE"/>
            </a:defPPr>
            <a:lvl1pPr marL="0" algn="ctr" defTabSz="648081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8081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6162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4243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2324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40405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8486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6567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4648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64EC4D-37E3-EF42-B9AB-6337577588C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56086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28" userDrawn="1">
          <p15:clr>
            <a:srgbClr val="FBAE40"/>
          </p15:clr>
        </p15:guide>
        <p15:guide id="4" orient="horz" pos="23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WT_title_2lines"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8">
            <a:extLst>
              <a:ext uri="{FF2B5EF4-FFF2-40B4-BE49-F238E27FC236}">
                <a16:creationId xmlns:a16="http://schemas.microsoft.com/office/drawing/2014/main" id="{436EF84B-BA01-4C70-BA0F-A5216637C2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0187500" cy="286720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AT" noProof="0" dirty="0"/>
          </a:p>
        </p:txBody>
      </p:sp>
      <p:sp>
        <p:nvSpPr>
          <p:cNvPr id="9" name="Inhaltsplatzhalter 4">
            <a:extLst>
              <a:ext uri="{FF2B5EF4-FFF2-40B4-BE49-F238E27FC236}">
                <a16:creationId xmlns:a16="http://schemas.microsoft.com/office/drawing/2014/main" id="{0DE1BADF-4050-403C-BF6D-5C09ECD3A46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0588" y="2234918"/>
            <a:ext cx="11876400" cy="43884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73FCAB8-EBA6-4496-9797-89DE1E261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2344DF70-D6D4-4906-A8A2-21C62FAB226A}"/>
              </a:ext>
            </a:extLst>
          </p:cNvPr>
          <p:cNvSpPr txBox="1">
            <a:spLocks/>
          </p:cNvSpPr>
          <p:nvPr userDrawn="1"/>
        </p:nvSpPr>
        <p:spPr>
          <a:xfrm>
            <a:off x="1" y="715717"/>
            <a:ext cx="610968" cy="614116"/>
          </a:xfrm>
          <a:prstGeom prst="rect">
            <a:avLst/>
          </a:prstGeom>
        </p:spPr>
        <p:txBody>
          <a:bodyPr vert="horz" lIns="0" tIns="64808" rIns="0" bIns="64808" rtlCol="0" anchor="ctr"/>
          <a:lstStyle>
            <a:defPPr>
              <a:defRPr lang="de-DE"/>
            </a:defPPr>
            <a:lvl1pPr marL="0" algn="ctr" defTabSz="648081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8081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6162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4243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2324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40405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8486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6567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4648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64EC4D-37E3-EF42-B9AB-6337577588C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13691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140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WT_2columns_title_1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4FAD7-C864-4118-A14B-5BED716F8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88" y="884238"/>
            <a:ext cx="11876400" cy="61411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436EF84B-BA01-4C70-BA0F-A5216637C2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0187500" cy="286720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AT" noProof="0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329567D-51EE-4EFB-9A02-D900358A714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69788" y="1631043"/>
            <a:ext cx="5587200" cy="4993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Inhaltsplatzhalter 4">
            <a:extLst>
              <a:ext uri="{FF2B5EF4-FFF2-40B4-BE49-F238E27FC236}">
                <a16:creationId xmlns:a16="http://schemas.microsoft.com/office/drawing/2014/main" id="{EAED5CE8-1BB8-4875-8379-6FF388D4B90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80588" y="1631043"/>
            <a:ext cx="5587200" cy="4993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FA77F996-2941-461B-A259-744B170E08D5}"/>
              </a:ext>
            </a:extLst>
          </p:cNvPr>
          <p:cNvSpPr txBox="1">
            <a:spLocks/>
          </p:cNvSpPr>
          <p:nvPr userDrawn="1"/>
        </p:nvSpPr>
        <p:spPr>
          <a:xfrm>
            <a:off x="1" y="715717"/>
            <a:ext cx="610968" cy="614116"/>
          </a:xfrm>
          <a:prstGeom prst="rect">
            <a:avLst/>
          </a:prstGeom>
        </p:spPr>
        <p:txBody>
          <a:bodyPr vert="horz" lIns="0" tIns="64808" rIns="0" bIns="64808" rtlCol="0" anchor="ctr"/>
          <a:lstStyle>
            <a:defPPr>
              <a:defRPr lang="de-DE"/>
            </a:defPPr>
            <a:lvl1pPr marL="0" algn="ctr" defTabSz="648081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8081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6162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4243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2324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40405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8486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6567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4648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64EC4D-37E3-EF42-B9AB-6337577588C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4016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26" userDrawn="1">
          <p15:clr>
            <a:srgbClr val="FBAE40"/>
          </p15:clr>
        </p15:guide>
        <p15:guide id="4" pos="45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WT_2columns_title_2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4FAD7-C864-4118-A14B-5BED716F8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88" y="884238"/>
            <a:ext cx="11876400" cy="1220400"/>
          </a:xfrm>
        </p:spPr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436EF84B-BA01-4C70-BA0F-A5216637C2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0187500" cy="286720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AT" noProof="0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329567D-51EE-4EFB-9A02-D900358A714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69788" y="2235600"/>
            <a:ext cx="5587200" cy="43884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Inhaltsplatzhalter 4">
            <a:extLst>
              <a:ext uri="{FF2B5EF4-FFF2-40B4-BE49-F238E27FC236}">
                <a16:creationId xmlns:a16="http://schemas.microsoft.com/office/drawing/2014/main" id="{EAED5CE8-1BB8-4875-8379-6FF388D4B90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80588" y="2235600"/>
            <a:ext cx="5587200" cy="43884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CB011187-45E9-4AA5-907B-F06CDE667A11}"/>
              </a:ext>
            </a:extLst>
          </p:cNvPr>
          <p:cNvSpPr txBox="1">
            <a:spLocks/>
          </p:cNvSpPr>
          <p:nvPr userDrawn="1"/>
        </p:nvSpPr>
        <p:spPr>
          <a:xfrm>
            <a:off x="1" y="715717"/>
            <a:ext cx="610968" cy="614116"/>
          </a:xfrm>
          <a:prstGeom prst="rect">
            <a:avLst/>
          </a:prstGeom>
        </p:spPr>
        <p:txBody>
          <a:bodyPr vert="horz" lIns="0" tIns="64808" rIns="0" bIns="64808" rtlCol="0" anchor="ctr"/>
          <a:lstStyle>
            <a:defPPr>
              <a:defRPr lang="de-DE"/>
            </a:defPPr>
            <a:lvl1pPr marL="0" algn="ctr" defTabSz="648081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8081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6162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4243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2324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40405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8486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6567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4648" algn="l" defTabSz="648081" rtl="0" eaLnBrk="1" latinLnBrk="0" hangingPunct="1"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64EC4D-37E3-EF42-B9AB-6337577588C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073176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07">
          <p15:clr>
            <a:srgbClr val="FBAE40"/>
          </p15:clr>
        </p15:guide>
        <p15:guide id="4" pos="451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hyperlink" Target="http://www.iwt.tugraz.at/" TargetMode="External"/><Relationship Id="rId4" Type="http://schemas.openxmlformats.org/officeDocument/2006/relationships/slideLayout" Target="../slideLayouts/slideLayout4.xml"/><Relationship Id="rId9" Type="http://schemas.openxmlformats.org/officeDocument/2006/relationships/hyperlink" Target="mailto:@tugraz.at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1E765E4-EA1D-4962-BE09-9B2200A5A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88" y="884238"/>
            <a:ext cx="11876400" cy="12204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8FDE001-5C91-40DB-905E-C4D08BFA8B5C}"/>
              </a:ext>
            </a:extLst>
          </p:cNvPr>
          <p:cNvSpPr/>
          <p:nvPr userDrawn="1"/>
        </p:nvSpPr>
        <p:spPr>
          <a:xfrm>
            <a:off x="0" y="6707200"/>
            <a:ext cx="12938125" cy="614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616" tIns="64808" rIns="129616" bIns="6480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noProof="0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10" name="Gerade Verbindung 17">
            <a:extLst>
              <a:ext uri="{FF2B5EF4-FFF2-40B4-BE49-F238E27FC236}">
                <a16:creationId xmlns:a16="http://schemas.microsoft.com/office/drawing/2014/main" id="{671D82C5-2D46-4E6F-93AC-0F4026F06A9F}"/>
              </a:ext>
            </a:extLst>
          </p:cNvPr>
          <p:cNvCxnSpPr/>
          <p:nvPr userDrawn="1"/>
        </p:nvCxnSpPr>
        <p:spPr bwMode="auto">
          <a:xfrm>
            <a:off x="880588" y="715716"/>
            <a:ext cx="11868855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 21" descr="TU-Graz-logo-RGB-echte-Farbwerte.jpg">
            <a:extLst>
              <a:ext uri="{FF2B5EF4-FFF2-40B4-BE49-F238E27FC236}">
                <a16:creationId xmlns:a16="http://schemas.microsoft.com/office/drawing/2014/main" id="{BDC57C8C-2D9B-4E73-BD12-5BE13DF7F63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017" y="150773"/>
            <a:ext cx="1226426" cy="453804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30B3152-0419-4E15-9413-2180C90BAC57}"/>
              </a:ext>
            </a:extLst>
          </p:cNvPr>
          <p:cNvGrpSpPr/>
          <p:nvPr userDrawn="1"/>
        </p:nvGrpSpPr>
        <p:grpSpPr>
          <a:xfrm>
            <a:off x="11051066" y="6749179"/>
            <a:ext cx="1707362" cy="529590"/>
            <a:chOff x="11051066" y="6749179"/>
            <a:chExt cx="1707362" cy="529590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E60B3AF-5C46-4924-A0A1-D34FE45D03A2}"/>
                </a:ext>
              </a:extLst>
            </p:cNvPr>
            <p:cNvSpPr/>
            <p:nvPr userDrawn="1"/>
          </p:nvSpPr>
          <p:spPr>
            <a:xfrm>
              <a:off x="11516064" y="6798530"/>
              <a:ext cx="1242364" cy="43088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AT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F0F0F"/>
                  </a:solidFill>
                  <a:effectLst/>
                  <a:uLnTx/>
                  <a:uFillTx/>
                </a:rPr>
                <a:t>Institut für </a:t>
              </a:r>
              <a:br>
                <a:rPr kumimoji="0" lang="de-AT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F0F0F"/>
                  </a:solidFill>
                  <a:effectLst/>
                  <a:uLnTx/>
                  <a:uFillTx/>
                </a:rPr>
              </a:br>
              <a:r>
                <a:rPr kumimoji="0" lang="de-AT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F0F0F"/>
                  </a:solidFill>
                  <a:effectLst/>
                  <a:uLnTx/>
                  <a:uFillTx/>
                </a:rPr>
                <a:t>Wärmetechnik</a:t>
              </a:r>
            </a:p>
          </p:txBody>
        </p:sp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33B9E2D2-3E88-45EA-B2E2-F44677DD25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11051066" y="6749179"/>
              <a:ext cx="426982" cy="529590"/>
            </a:xfrm>
            <a:prstGeom prst="rect">
              <a:avLst/>
            </a:prstGeom>
          </p:spPr>
        </p:pic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AA6C0004-8292-41DA-BA26-160F815E6A68}"/>
              </a:ext>
            </a:extLst>
          </p:cNvPr>
          <p:cNvSpPr txBox="1"/>
          <p:nvPr userDrawn="1"/>
        </p:nvSpPr>
        <p:spPr>
          <a:xfrm>
            <a:off x="880588" y="6782073"/>
            <a:ext cx="7766758" cy="52322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6480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Kontakt: </a:t>
            </a:r>
            <a:r>
              <a:rPr lang="de-AT" sz="1400" noProof="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....@tugraz.at</a:t>
            </a:r>
            <a:r>
              <a:rPr lang="de-AT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sz="1400" u="sng" noProof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www.iwt.tugraz.at</a:t>
            </a:r>
            <a:endParaRPr lang="de-AT" sz="1400" u="sng" noProof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6480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400" noProof="0" dirty="0">
                <a:latin typeface="Arial" panose="020B0604020202020204" pitchFamily="34" charset="0"/>
                <a:cs typeface="Arial" panose="020B0604020202020204" pitchFamily="34" charset="0"/>
              </a:rPr>
              <a:t>Titel der Veranstaltung, Ort &amp; Datum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E9ECEC6F-87B2-416D-8F51-BD21C7DCA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2028" y="2235600"/>
            <a:ext cx="11876400" cy="43884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0EE511D-A5BF-42D8-A97C-2A9F7E38F3E1}"/>
              </a:ext>
            </a:extLst>
          </p:cNvPr>
          <p:cNvSpPr/>
          <p:nvPr userDrawn="1"/>
        </p:nvSpPr>
        <p:spPr bwMode="blackWhite">
          <a:xfrm>
            <a:off x="1" y="715716"/>
            <a:ext cx="610968" cy="614116"/>
          </a:xfrm>
          <a:prstGeom prst="rect">
            <a:avLst/>
          </a:prstGeom>
          <a:solidFill>
            <a:srgbClr val="F701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616" tIns="64808" rIns="129616" bIns="6480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noProof="0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1" name="Foliennummernplatzhalter 5">
            <a:extLst>
              <a:ext uri="{FF2B5EF4-FFF2-40B4-BE49-F238E27FC236}">
                <a16:creationId xmlns:a16="http://schemas.microsoft.com/office/drawing/2014/main" id="{34A7E26E-5A66-4C03-BD9C-90605B659A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" y="715717"/>
            <a:ext cx="610968" cy="614116"/>
          </a:xfrm>
          <a:prstGeom prst="rect">
            <a:avLst/>
          </a:prstGeom>
        </p:spPr>
        <p:txBody>
          <a:bodyPr vert="horz" lIns="0" tIns="64808" rIns="0" bIns="64808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4B64EC4D-37E3-EF42-B9AB-6337577588CB}" type="slidenum">
              <a:rPr lang="de-AT" noProof="0" smtClean="0"/>
              <a:pPr/>
              <a:t>‹Nr.›</a:t>
            </a:fld>
            <a:endParaRPr lang="de-AT" noProof="0" dirty="0"/>
          </a:p>
        </p:txBody>
      </p:sp>
    </p:spTree>
    <p:extLst>
      <p:ext uri="{BB962C8B-B14F-4D97-AF65-F5344CB8AC3E}">
        <p14:creationId xmlns:p14="http://schemas.microsoft.com/office/powerpoint/2010/main" val="147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2" r:id="rId2"/>
    <p:sldLayoutId id="2147483671" r:id="rId3"/>
    <p:sldLayoutId id="2147483674" r:id="rId4"/>
    <p:sldLayoutId id="2147483673" r:id="rId5"/>
  </p:sldLayoutIdLst>
  <p:hf sldNum="0" hdr="0" dt="0"/>
  <p:txStyles>
    <p:titleStyle>
      <a:lvl1pPr algn="l" defTabSz="648081" rtl="0" eaLnBrk="1" latinLnBrk="0" hangingPunct="1">
        <a:lnSpc>
          <a:spcPct val="90000"/>
        </a:lnSpc>
        <a:spcBef>
          <a:spcPct val="0"/>
        </a:spcBef>
        <a:buNone/>
        <a:defRPr lang="de-AT" sz="3400" kern="1200" dirty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20000" indent="-36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80000" indent="-360000" algn="l" defTabSz="914400" rtl="0" eaLnBrk="1" latinLnBrk="0" hangingPunct="1">
        <a:lnSpc>
          <a:spcPct val="100000"/>
        </a:lnSpc>
        <a:spcBef>
          <a:spcPts val="500"/>
        </a:spcBef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40000" indent="-360000" algn="l" defTabSz="914400" rtl="0" eaLnBrk="1" latinLnBrk="0" hangingPunct="1">
        <a:lnSpc>
          <a:spcPct val="100000"/>
        </a:lnSpc>
        <a:spcBef>
          <a:spcPts val="400"/>
        </a:spcBef>
        <a:buFont typeface="Courier New" panose="02070309020205020404" pitchFamily="49" charset="0"/>
        <a:buChar char="o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2000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04">
          <p15:clr>
            <a:srgbClr val="F26B43"/>
          </p15:clr>
        </p15:guide>
        <p15:guide id="2" pos="4075">
          <p15:clr>
            <a:srgbClr val="F26B43"/>
          </p15:clr>
        </p15:guide>
        <p15:guide id="3" orient="horz" pos="557" userDrawn="1">
          <p15:clr>
            <a:srgbClr val="F26B43"/>
          </p15:clr>
        </p15:guide>
        <p15:guide id="4" orient="horz" pos="4173">
          <p15:clr>
            <a:srgbClr val="F26B43"/>
          </p15:clr>
        </p15:guide>
        <p15:guide id="5" pos="554">
          <p15:clr>
            <a:srgbClr val="F26B43"/>
          </p15:clr>
        </p15:guide>
        <p15:guide id="6" pos="8036">
          <p15:clr>
            <a:srgbClr val="F26B43"/>
          </p15:clr>
        </p15:guide>
        <p15:guide id="7" orient="horz" pos="21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93A852-A73F-4811-994C-083D54CD8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EEAAADE-12FD-41F6-9A08-5DA5F34155F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e-DE"/>
          </a:p>
          <a:p>
            <a:r>
              <a:rPr lang="de-DE" b="1"/>
              <a:t>Vorname Nachname</a:t>
            </a:r>
          </a:p>
          <a:p>
            <a:endParaRPr lang="de-DE"/>
          </a:p>
          <a:p>
            <a:r>
              <a:rPr lang="de-DE"/>
              <a:t>Technische Universität Graz</a:t>
            </a:r>
          </a:p>
          <a:p>
            <a:r>
              <a:rPr lang="de-DE"/>
              <a:t>Institut für Wärmetechnik (IWT)</a:t>
            </a:r>
          </a:p>
          <a:p>
            <a:r>
              <a:rPr lang="de-DE"/>
              <a:t>Inffeldgasse 25/B</a:t>
            </a:r>
          </a:p>
          <a:p>
            <a:r>
              <a:rPr lang="de-DE"/>
              <a:t>A 8010 Graz</a:t>
            </a:r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788289A-D487-4090-BD5D-1179BD4E97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378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83E525-A5E2-4089-986D-F9FE1B4DF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2535AC-4B96-4C5C-8C63-46E394C0F1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DE6ADA-653F-434C-ABE5-F519A36BEDC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302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0C7185D6-9439-4CB5-9AA3-2C9ACA4EF7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FDB604-9459-47D4-AF92-EF2F9906A11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55A9BF5-3731-4ABE-8E60-7B0E89768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4032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27773C-C783-4FA6-B7CE-C493E4BD6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980549-D18D-4B64-8290-9DAF3D742A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1CC62B-F98D-482A-BC3D-177A5C296DE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CF27F6C-E005-4FE5-A667-16CAE48753B7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25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F30607-9E22-4AF7-8974-F7317E238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96AFD8-BCFB-4FC5-BF48-CAD384330B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454A93-8C6D-455D-BBFD-907C9E67968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FF171E3-83C5-460F-95A2-191F522A263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3539830"/>
      </p:ext>
    </p:extLst>
  </p:cSld>
  <p:clrMapOvr>
    <a:masterClrMapping/>
  </p:clrMapOvr>
</p:sld>
</file>

<file path=ppt/theme/theme1.xml><?xml version="1.0" encoding="utf-8"?>
<a:theme xmlns:a="http://schemas.openxmlformats.org/drawingml/2006/main" name="IWT">
  <a:themeElements>
    <a:clrScheme name="IW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1111FF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</Words>
  <Application>Microsoft Office PowerPoint</Application>
  <PresentationFormat>Benutzerdefiniert</PresentationFormat>
  <Paragraphs>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Calibri</vt:lpstr>
      <vt:lpstr>Courier New</vt:lpstr>
      <vt:lpstr>Symbol</vt:lpstr>
      <vt:lpstr>Wingdings</vt:lpstr>
      <vt:lpstr>IWT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Rieberer, René</dc:creator>
  <cp:keywords/>
  <dc:description/>
  <cp:lastModifiedBy>Höber, Michael</cp:lastModifiedBy>
  <cp:revision>292</cp:revision>
  <cp:lastPrinted>2022-03-15T09:35:29Z</cp:lastPrinted>
  <dcterms:created xsi:type="dcterms:W3CDTF">2015-08-27T14:41:22Z</dcterms:created>
  <dcterms:modified xsi:type="dcterms:W3CDTF">2022-03-31T13:39:28Z</dcterms:modified>
  <cp:category/>
</cp:coreProperties>
</file>