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6" r:id="rId3"/>
    <p:sldId id="257" r:id="rId4"/>
    <p:sldId id="261" r:id="rId5"/>
    <p:sldId id="262" r:id="rId6"/>
    <p:sldId id="263" r:id="rId7"/>
    <p:sldId id="264" r:id="rId8"/>
    <p:sldId id="260" r:id="rId9"/>
    <p:sldId id="265" r:id="rId10"/>
  </p:sldIdLst>
  <p:sldSz cx="12938125" cy="7315200"/>
  <p:notesSz cx="6858000" cy="9144000"/>
  <p:defaultTextStyle>
    <a:defPPr>
      <a:defRPr lang="de-DE"/>
    </a:defPPr>
    <a:lvl1pPr marL="0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0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12" y="-208"/>
      </p:cViewPr>
      <p:guideLst>
        <p:guide orient="horz" pos="2304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D7C8-0372-D144-BA93-141549E19476}" type="datetimeFigureOut">
              <a:rPr lang="de-DE" smtClean="0"/>
              <a:t>29.01.19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9E9C-1806-3D45-8625-F0002340C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2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D1B-4624-A54C-89F3-AAE25A789C02}" type="datetimeFigureOut">
              <a:rPr lang="de-DE" smtClean="0"/>
              <a:t>29.01.19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ABA8-235B-9747-A3D2-12573A6AF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6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stitutskürz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10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 smtClean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 smtClean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 smtClean="0">
                <a:cs typeface="Arial" charset="0"/>
              </a:rPr>
              <a:t>LEIDENSCHAFT</a:t>
            </a:r>
            <a:endParaRPr lang="de-DE" sz="1700" spc="28" baseline="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0080C0"/>
                </a:solidFill>
              </a:defRPr>
            </a:lvl1pPr>
          </a:lstStyle>
          <a:p>
            <a:r>
              <a:rPr lang="de-DE" dirty="0" smtClean="0"/>
              <a:t>Klicken und eine </a:t>
            </a:r>
            <a:br>
              <a:rPr lang="de-DE" dirty="0" smtClean="0"/>
            </a:br>
            <a:r>
              <a:rPr lang="de-DE" dirty="0" smtClean="0"/>
              <a:t>Überschrift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 smtClean="0"/>
              <a:t>Fußzeilentext im Menüpunkt „Kopf- und Fußzeile“ eingeben und für alle Folien übernehmen  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 smtClean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20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 smtClean="0"/>
              <a:t>Enter date also using menu item “Header and Footer” </a:t>
            </a:r>
            <a:endParaRPr lang="de-AT" dirty="0" smtClean="0"/>
          </a:p>
        </p:txBody>
      </p:sp>
      <p:sp>
        <p:nvSpPr>
          <p:cNvPr id="21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9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 smtClean="0"/>
              <a:t>Enter footer text using menu item “Header and Footer” </a:t>
            </a:r>
            <a:br>
              <a:rPr lang="en-GB" dirty="0" smtClean="0"/>
            </a:br>
            <a:r>
              <a:rPr lang="en-GB" dirty="0" smtClean="0"/>
              <a:t>and accept for all slides.</a:t>
            </a:r>
            <a:endParaRPr lang="de-AT" dirty="0" smtClean="0"/>
          </a:p>
        </p:txBody>
      </p:sp>
      <p:sp>
        <p:nvSpPr>
          <p:cNvPr id="2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 smtClean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 smtClean="0">
                <a:cs typeface="Arial" charset="0"/>
              </a:rPr>
              <a:t>PASSION</a:t>
            </a:r>
            <a:br>
              <a:rPr lang="de-DE" sz="1700" spc="128" baseline="0" dirty="0" smtClean="0">
                <a:cs typeface="Arial" charset="0"/>
              </a:rPr>
            </a:br>
            <a:r>
              <a:rPr lang="de-DE" sz="1700" spc="128" baseline="0" dirty="0" smtClean="0">
                <a:cs typeface="Arial" charset="0"/>
              </a:rPr>
              <a:t>TECHNOLOGY</a:t>
            </a:r>
            <a:endParaRPr lang="de-DE" sz="1700" spc="128" baseline="0" dirty="0">
              <a:cs typeface="Arial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add</a:t>
            </a:r>
            <a:r>
              <a:rPr lang="de-AT" dirty="0" smtClean="0"/>
              <a:t> a web </a:t>
            </a:r>
            <a:r>
              <a:rPr lang="de-AT" dirty="0" err="1" smtClean="0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stitute shortc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0080C0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 smtClean="0"/>
              <a:t>Enter date also using menu item “Header and Footer” </a:t>
            </a:r>
            <a:endParaRPr lang="de-AT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 smtClean="0"/>
              <a:t>Enter footer text using menu item “Header and Footer” </a:t>
            </a:r>
            <a:br>
              <a:rPr lang="en-GB" dirty="0" smtClean="0"/>
            </a:br>
            <a:r>
              <a:rPr lang="en-GB" dirty="0" smtClean="0"/>
              <a:t>and accept for all slides.</a:t>
            </a:r>
            <a:endParaRPr lang="de-AT" dirty="0" smtClean="0"/>
          </a:p>
        </p:txBody>
      </p:sp>
      <p:sp>
        <p:nvSpPr>
          <p:cNvPr id="1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 smtClean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 smtClean="0">
                <a:cs typeface="Arial" charset="0"/>
              </a:rPr>
              <a:t>PASSION</a:t>
            </a:r>
            <a:br>
              <a:rPr lang="de-DE" sz="1700" spc="128" baseline="0" dirty="0" smtClean="0">
                <a:cs typeface="Arial" charset="0"/>
              </a:rPr>
            </a:br>
            <a:r>
              <a:rPr lang="de-DE" sz="1700" spc="128" baseline="0" dirty="0" smtClean="0">
                <a:cs typeface="Arial" charset="0"/>
              </a:rPr>
              <a:t>TECHNOLOGY</a:t>
            </a:r>
            <a:endParaRPr lang="de-DE" sz="1700" spc="128" baseline="0" dirty="0">
              <a:cs typeface="Arial" charset="0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add</a:t>
            </a:r>
            <a:r>
              <a:rPr lang="de-AT" dirty="0" smtClean="0"/>
              <a:t> a web </a:t>
            </a:r>
            <a:r>
              <a:rPr lang="de-AT" dirty="0" err="1" smtClean="0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1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8125" cy="3485286"/>
          </a:xfrm>
          <a:prstGeom prst="rect">
            <a:avLst/>
          </a:prstGeom>
        </p:spPr>
      </p:pic>
      <p:sp>
        <p:nvSpPr>
          <p:cNvPr id="16" name="Bildplatzhalt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938124" cy="3481600"/>
          </a:xfrm>
        </p:spPr>
        <p:txBody>
          <a:bodyPr/>
          <a:lstStyle>
            <a:lvl1pPr marL="0" marR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r>
              <a:rPr lang="de-DE" dirty="0" smtClean="0"/>
              <a:t>Klicken und Bild einfügen/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fi-FI" dirty="0" smtClean="0"/>
              <a:t>36 x 9,7</a:t>
            </a:r>
            <a:r>
              <a:rPr lang="de-DE" dirty="0" smtClean="0"/>
              <a:t> cm, optimal 200 dpi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1206304" y="307059"/>
            <a:ext cx="1361199" cy="503485"/>
          </a:xfrm>
        </p:spPr>
        <p:txBody>
          <a:bodyPr/>
          <a:lstStyle/>
          <a:p>
            <a:r>
              <a:rPr lang="de-DE" dirty="0" smtClean="0"/>
              <a:t>Logo TU Graz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0" y="3430400"/>
            <a:ext cx="12938125" cy="768000"/>
          </a:xfrm>
          <a:solidFill>
            <a:srgbClr val="0080C0"/>
          </a:solidFill>
        </p:spPr>
        <p:txBody>
          <a:bodyPr bIns="76545" anchor="ctr" anchorCtr="0">
            <a:normAutofit/>
          </a:bodyPr>
          <a:lstStyle>
            <a:lvl1pPr marL="882819">
              <a:defRPr sz="4300"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Titel hinzufügen/</a:t>
            </a:r>
            <a:r>
              <a:rPr lang="de-AT" dirty="0" err="1" smtClean="0"/>
              <a:t>add</a:t>
            </a:r>
            <a:r>
              <a:rPr lang="de-AT" dirty="0" smtClean="0"/>
              <a:t> a title</a:t>
            </a:r>
            <a:endParaRPr lang="de-DE" dirty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12" y="4285442"/>
            <a:ext cx="11686991" cy="1749720"/>
          </a:xfrm>
        </p:spPr>
        <p:txBody>
          <a:bodyPr/>
          <a:lstStyle>
            <a:lvl1pPr>
              <a:spcBef>
                <a:spcPts val="0"/>
              </a:spcBef>
              <a:spcAft>
                <a:spcPts val="851"/>
              </a:spcAft>
              <a:defRPr/>
            </a:lvl1pPr>
          </a:lstStyle>
          <a:p>
            <a:pPr lvl="0"/>
            <a:r>
              <a:rPr lang="de-AT" dirty="0" smtClean="0"/>
              <a:t>Klicken und hinzufügen: Eventname, Datum, Ort, ... </a:t>
            </a:r>
            <a:br>
              <a:rPr lang="de-AT" dirty="0" smtClean="0"/>
            </a:br>
            <a:r>
              <a:rPr lang="de-AT" dirty="0" smtClean="0"/>
              <a:t>Click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add</a:t>
            </a:r>
            <a:r>
              <a:rPr lang="de-AT" dirty="0" smtClean="0"/>
              <a:t>: </a:t>
            </a:r>
            <a:r>
              <a:rPr lang="de-AT" dirty="0" err="1" smtClean="0"/>
              <a:t>event</a:t>
            </a:r>
            <a:r>
              <a:rPr lang="de-AT" dirty="0" smtClean="0"/>
              <a:t> </a:t>
            </a:r>
            <a:r>
              <a:rPr lang="de-AT" dirty="0" err="1" smtClean="0"/>
              <a:t>name</a:t>
            </a:r>
            <a:r>
              <a:rPr lang="de-AT" dirty="0" smtClean="0"/>
              <a:t>, </a:t>
            </a:r>
            <a:r>
              <a:rPr lang="de-AT" dirty="0" err="1" smtClean="0"/>
              <a:t>date</a:t>
            </a:r>
            <a:r>
              <a:rPr lang="de-AT" dirty="0" smtClean="0"/>
              <a:t>, </a:t>
            </a:r>
            <a:r>
              <a:rPr lang="de-AT" dirty="0" err="1" smtClean="0"/>
              <a:t>location</a:t>
            </a:r>
            <a:r>
              <a:rPr lang="de-AT" dirty="0" smtClean="0"/>
              <a:t>, ...</a:t>
            </a:r>
          </a:p>
        </p:txBody>
      </p:sp>
      <p:sp>
        <p:nvSpPr>
          <p:cNvPr id="20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39335" y="2981153"/>
            <a:ext cx="4928169" cy="327377"/>
          </a:xfrm>
        </p:spPr>
        <p:txBody>
          <a:bodyPr anchor="b" anchorCtr="0">
            <a:noAutofit/>
          </a:bodyPr>
          <a:lstStyle>
            <a:lvl1pPr algn="r">
              <a:defRPr sz="1100"/>
            </a:lvl1pPr>
          </a:lstStyle>
          <a:p>
            <a:pPr lvl="0"/>
            <a:r>
              <a:rPr lang="de-AT" dirty="0" smtClean="0"/>
              <a:t>Platzhalter Bildquelle/</a:t>
            </a:r>
            <a:r>
              <a:rPr lang="de-AT" dirty="0" err="1" smtClean="0"/>
              <a:t>place</a:t>
            </a:r>
            <a:r>
              <a:rPr lang="de-AT" dirty="0" smtClean="0"/>
              <a:t> holder </a:t>
            </a:r>
            <a:r>
              <a:rPr lang="de-AT" dirty="0" err="1" smtClean="0"/>
              <a:t>image</a:t>
            </a:r>
            <a:r>
              <a:rPr lang="de-AT" dirty="0" smtClean="0"/>
              <a:t> </a:t>
            </a:r>
            <a:r>
              <a:rPr lang="de-AT" dirty="0" err="1" smtClean="0"/>
              <a:t>source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 smtClean="0"/>
              <a:t>Klicken und Webadresse hinzufügen/</a:t>
            </a:r>
            <a:r>
              <a:rPr lang="de-AT" dirty="0" err="1" smtClean="0"/>
              <a:t>click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add</a:t>
            </a:r>
            <a:r>
              <a:rPr lang="de-AT" dirty="0" smtClean="0"/>
              <a:t> a web </a:t>
            </a:r>
            <a:r>
              <a:rPr lang="de-AT" dirty="0" err="1" smtClean="0"/>
              <a:t>adress</a:t>
            </a:r>
            <a:endParaRPr lang="de-DE" dirty="0"/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0511" y="6035161"/>
            <a:ext cx="2633156" cy="498763"/>
          </a:xfrm>
        </p:spPr>
        <p:txBody>
          <a:bodyPr anchor="b" anchorCtr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AT" dirty="0" smtClean="0"/>
              <a:t>Platzhalter/</a:t>
            </a:r>
            <a:r>
              <a:rPr lang="de-AT" dirty="0" err="1" smtClean="0"/>
              <a:t>place</a:t>
            </a:r>
            <a:r>
              <a:rPr lang="de-AT" dirty="0" smtClean="0"/>
              <a:t> holder</a:t>
            </a:r>
            <a:br>
              <a:rPr lang="de-AT" dirty="0" smtClean="0"/>
            </a:br>
            <a:r>
              <a:rPr lang="de-AT" dirty="0" smtClean="0"/>
              <a:t>Unterstützt durch/</a:t>
            </a:r>
            <a:r>
              <a:rPr lang="de-AT" dirty="0" err="1" smtClean="0"/>
              <a:t>supported</a:t>
            </a:r>
            <a:r>
              <a:rPr lang="de-AT" dirty="0" smtClean="0"/>
              <a:t> by: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1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4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2023" y="2080860"/>
            <a:ext cx="10997406" cy="1452880"/>
          </a:xfrm>
        </p:spPr>
        <p:txBody>
          <a:bodyPr anchor="b"/>
          <a:lstStyle>
            <a:lvl1pPr algn="ctr">
              <a:defRPr sz="5700" b="0" cap="none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2023" y="3842183"/>
            <a:ext cx="10997406" cy="1600199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4808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1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3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6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586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02493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2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43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85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880588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 smtClean="0"/>
              <a:t>Klicken und eine </a:t>
            </a:r>
            <a:br>
              <a:rPr lang="de-DE" dirty="0" smtClean="0"/>
            </a:br>
            <a:r>
              <a:rPr lang="de-DE" dirty="0" smtClean="0"/>
              <a:t>Überschrift hinzufügen</a:t>
            </a:r>
            <a:endParaRPr lang="de-DE" dirty="0"/>
          </a:p>
        </p:txBody>
      </p:sp>
      <p:sp>
        <p:nvSpPr>
          <p:cNvPr id="24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25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8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 smtClean="0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26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 smtClean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 smtClean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 smtClean="0">
                <a:cs typeface="Arial" charset="0"/>
              </a:rPr>
              <a:t>LEIDENSCHAFT</a:t>
            </a:r>
            <a:endParaRPr lang="de-DE" sz="1700" spc="28" baseline="0" dirty="0">
              <a:cs typeface="Arial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 smtClean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3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465"/>
            <a:ext cx="610968" cy="287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707200"/>
            <a:ext cx="12938125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588" y="886491"/>
            <a:ext cx="1187784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588" y="2251220"/>
            <a:ext cx="11877840" cy="43886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" y="855040"/>
            <a:ext cx="610968" cy="460800"/>
          </a:xfrm>
          <a:prstGeom prst="rect">
            <a:avLst/>
          </a:prstGeom>
        </p:spPr>
        <p:txBody>
          <a:bodyPr vert="horz" lIns="0" tIns="64808" rIns="0" bIns="6480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6802" y="136325"/>
            <a:ext cx="1242439" cy="45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8"/>
          <p:cNvCxnSpPr/>
          <p:nvPr userDrawn="1"/>
        </p:nvCxnSpPr>
        <p:spPr>
          <a:xfrm>
            <a:off x="880588" y="715716"/>
            <a:ext cx="11708722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881219" y="7009280"/>
            <a:ext cx="11715625" cy="218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0588" y="6784000"/>
            <a:ext cx="11715625" cy="220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38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6480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48081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51" indent="-405051" algn="l" defTabSz="648081" rtl="0" eaLnBrk="1" latinLnBrk="0" hangingPunct="1">
        <a:spcBef>
          <a:spcPct val="20000"/>
        </a:spcBef>
        <a:buClr>
          <a:srgbClr val="0080C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93" indent="-380298" algn="l" defTabSz="648081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8" indent="-382548" algn="l" defTabSz="64808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4501" indent="0" algn="l" defTabSz="648081" rtl="0" eaLnBrk="1" latinLnBrk="0" hangingPunct="1">
        <a:spcBef>
          <a:spcPct val="20000"/>
        </a:spcBef>
        <a:buFont typeface="Lucida Grande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446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527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608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689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243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405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486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567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648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0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Enter </a:t>
            </a:r>
            <a:r>
              <a:rPr lang="en-GB" dirty="0"/>
              <a:t>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Enter </a:t>
            </a:r>
            <a:r>
              <a:rPr lang="en-GB" dirty="0"/>
              <a:t>footer text using menu item “Header and Footer” </a:t>
            </a:r>
            <a:br>
              <a:rPr lang="en-GB" dirty="0"/>
            </a:br>
            <a:r>
              <a:rPr lang="en-GB" dirty="0"/>
              <a:t>and accept for all slides</a:t>
            </a:r>
            <a:r>
              <a:rPr lang="en-GB" dirty="0" smtClean="0"/>
              <a:t>.</a:t>
            </a:r>
            <a:r>
              <a:rPr lang="de-DE" dirty="0" smtClean="0"/>
              <a:t> 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57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15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Inhaltsplatzhalter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17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78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7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38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Datum wie Fußzeilentext zentral eingeben   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Fußzeilentext im Menüpunkt „Kopf- und Fußzeile“ eingeben und für alle Folien übernehmen   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92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30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U Graz mit Institutskürzel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Macintosh PowerPoint</Application>
  <PresentationFormat>Benutzerdefiniert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TU Graz mit Institutskürzel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mit integriertem Institutskürzel 16:9</dc:title>
  <dc:subject/>
  <dc:creator>cd@tugraz.at</dc:creator>
  <cp:keywords/>
  <dc:description/>
  <cp:lastModifiedBy>Christina</cp:lastModifiedBy>
  <cp:revision>60</cp:revision>
  <dcterms:created xsi:type="dcterms:W3CDTF">2015-08-27T14:41:22Z</dcterms:created>
  <dcterms:modified xsi:type="dcterms:W3CDTF">2019-01-29T16:49:28Z</dcterms:modified>
  <cp:category/>
</cp:coreProperties>
</file>