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699E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4" autoAdjust="0"/>
    <p:restoredTop sz="94660" autoAdjust="0"/>
  </p:normalViewPr>
  <p:slideViewPr>
    <p:cSldViewPr snapToGrid="0" snapToObjects="1">
      <p:cViewPr varScale="1">
        <p:scale>
          <a:sx n="110" d="100"/>
          <a:sy n="110" d="100"/>
        </p:scale>
        <p:origin x="19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-482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Institutskürz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0" y="0"/>
            <a:ext cx="9144000" cy="6355080"/>
            <a:chOff x="0" y="0"/>
            <a:chExt cx="9144000" cy="6355080"/>
          </a:xfrm>
        </p:grpSpPr>
        <p:pic>
          <p:nvPicPr>
            <p:cNvPr id="17" name="Bild 9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"/>
            <a:stretch/>
          </p:blipFill>
          <p:spPr>
            <a:xfrm>
              <a:off x="545284" y="0"/>
              <a:ext cx="8598716" cy="6355080"/>
            </a:xfrm>
            <a:prstGeom prst="rect">
              <a:avLst/>
            </a:prstGeom>
          </p:spPr>
        </p:pic>
        <p:pic>
          <p:nvPicPr>
            <p:cNvPr id="18" name="Bild 9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54"/>
            <a:stretch/>
          </p:blipFill>
          <p:spPr>
            <a:xfrm>
              <a:off x="0" y="2818700"/>
              <a:ext cx="9144000" cy="3536379"/>
            </a:xfrm>
            <a:prstGeom prst="rect">
              <a:avLst/>
            </a:prstGeom>
          </p:spPr>
        </p:pic>
      </p:grpSp>
      <p:sp>
        <p:nvSpPr>
          <p:cNvPr id="5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20" baseline="0" dirty="0">
                <a:cs typeface="Arial" charset="0"/>
              </a:rPr>
              <a:t>WISSEN</a:t>
            </a:r>
          </a:p>
          <a:p>
            <a:pPr algn="r" eaLnBrk="1" hangingPunct="1"/>
            <a:r>
              <a:rPr lang="de-DE" sz="1200" spc="20" baseline="0" dirty="0">
                <a:cs typeface="Arial" charset="0"/>
              </a:rPr>
              <a:t>TECHNIK</a:t>
            </a:r>
          </a:p>
          <a:p>
            <a:pPr algn="r" eaLnBrk="1" hangingPunct="1"/>
            <a:r>
              <a:rPr lang="de-DE" sz="1200" spc="20" baseline="0" dirty="0">
                <a:cs typeface="Arial" charset="0"/>
              </a:rPr>
              <a:t>LEIDENSCHAFT</a:t>
            </a:r>
          </a:p>
        </p:txBody>
      </p:sp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500" baseline="0">
                <a:solidFill>
                  <a:srgbClr val="00699E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4" y="4341600"/>
            <a:ext cx="7001103" cy="421200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r>
              <a:rPr lang="de-AT" dirty="0"/>
              <a:t>Datum wie Fußzeilentext zentral eingeben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3" cy="652462"/>
          </a:xfr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dirty="0"/>
              <a:t>Fußzeilentext im Menüpunkt „Kopf- und Fußzeile“ eingeben und für alle Folien übernehmen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6" y="6456066"/>
            <a:ext cx="7435777" cy="276999"/>
          </a:xfrm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de-AT" dirty="0"/>
              <a:t>Klicken und Webadresse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43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55080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6" y="6456066"/>
            <a:ext cx="7435777" cy="276999"/>
          </a:xfrm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web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</p:spPr>
        <p:txBody>
          <a:bodyPr/>
          <a:lstStyle>
            <a:lvl1pPr>
              <a:defRPr sz="2000" smtClean="0"/>
            </a:lvl1pPr>
          </a:lstStyle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dirty="0">
                <a:solidFill>
                  <a:srgbClr val="0F0F0F"/>
                </a:solidFill>
                <a:cs typeface="Arial" charset="0"/>
              </a:rPr>
              <a:t>SCIENCE</a:t>
            </a:r>
          </a:p>
          <a:p>
            <a:pPr algn="r" eaLnBrk="1" hangingPunct="1"/>
            <a:r>
              <a:rPr lang="de-DE" sz="1200" spc="90" dirty="0">
                <a:solidFill>
                  <a:srgbClr val="0F0F0F"/>
                </a:solidFill>
                <a:cs typeface="Arial" charset="0"/>
              </a:rPr>
              <a:t>PASSION</a:t>
            </a:r>
            <a:br>
              <a:rPr lang="de-DE" sz="1200" spc="90" dirty="0">
                <a:solidFill>
                  <a:srgbClr val="0F0F0F"/>
                </a:solidFill>
                <a:cs typeface="Arial" charset="0"/>
              </a:rPr>
            </a:br>
            <a:r>
              <a:rPr lang="de-DE" sz="1200" spc="90" dirty="0">
                <a:solidFill>
                  <a:srgbClr val="0F0F0F"/>
                </a:solidFill>
                <a:cs typeface="Arial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nstitute shortc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 userDrawn="1"/>
        </p:nvGrpSpPr>
        <p:grpSpPr>
          <a:xfrm>
            <a:off x="0" y="0"/>
            <a:ext cx="9144000" cy="6355080"/>
            <a:chOff x="0" y="0"/>
            <a:chExt cx="9144000" cy="6355080"/>
          </a:xfrm>
        </p:grpSpPr>
        <p:pic>
          <p:nvPicPr>
            <p:cNvPr id="23" name="Bild 9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"/>
            <a:stretch/>
          </p:blipFill>
          <p:spPr>
            <a:xfrm>
              <a:off x="545284" y="0"/>
              <a:ext cx="8598716" cy="6355080"/>
            </a:xfrm>
            <a:prstGeom prst="rect">
              <a:avLst/>
            </a:prstGeom>
          </p:spPr>
        </p:pic>
        <p:pic>
          <p:nvPicPr>
            <p:cNvPr id="24" name="Bild 9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54"/>
            <a:stretch/>
          </p:blipFill>
          <p:spPr>
            <a:xfrm>
              <a:off x="0" y="2818700"/>
              <a:ext cx="9144000" cy="3536379"/>
            </a:xfrm>
            <a:prstGeom prst="rect">
              <a:avLst/>
            </a:prstGeom>
          </p:spPr>
        </p:pic>
      </p:grpSp>
      <p:sp>
        <p:nvSpPr>
          <p:cNvPr id="17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6" y="6456066"/>
            <a:ext cx="7435777" cy="276999"/>
          </a:xfrm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web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aseline="0">
                <a:solidFill>
                  <a:srgbClr val="00699E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1200"/>
          </a:xfrm>
        </p:spPr>
        <p:txBody>
          <a:bodyPr/>
          <a:lstStyle>
            <a:lvl1pPr>
              <a:defRPr sz="2000" smtClean="0"/>
            </a:lvl1pPr>
          </a:lstStyle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cs typeface="Arial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cs typeface="Arial" charset="0"/>
              </a:rPr>
              <a:t>PASSION</a:t>
            </a:r>
            <a:br>
              <a:rPr lang="de-DE" sz="1200" spc="90" baseline="0" dirty="0">
                <a:cs typeface="Arial" charset="0"/>
              </a:rPr>
            </a:br>
            <a:r>
              <a:rPr lang="de-DE" sz="1200" spc="90" baseline="0" dirty="0">
                <a:cs typeface="Arial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/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83280"/>
          </a:xfrm>
          <a:prstGeom prst="rect">
            <a:avLst/>
          </a:prstGeom>
        </p:spPr>
      </p:pic>
      <p:sp>
        <p:nvSpPr>
          <p:cNvPr id="24" name="Bildplatzhalter 2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3999" cy="342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Klicken und Bild einfügen/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br>
              <a:rPr lang="de-DE" dirty="0"/>
            </a:br>
            <a:r>
              <a:rPr lang="de-DE" dirty="0"/>
              <a:t>25,4 x 9,5 cm, optimal 200 dpi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0" y="3384000"/>
            <a:ext cx="9144000" cy="720000"/>
          </a:xfrm>
          <a:solidFill>
            <a:srgbClr val="00699E"/>
          </a:solidFill>
          <a:ln>
            <a:noFill/>
          </a:ln>
        </p:spPr>
        <p:txBody>
          <a:bodyPr lIns="720000" tIns="28800">
            <a:normAutofit/>
          </a:bodyPr>
          <a:lstStyle>
            <a:lvl1pPr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de-AT" dirty="0"/>
              <a:t>Titel hinzufügen/</a:t>
            </a:r>
            <a:r>
              <a:rPr lang="de-AT" dirty="0" err="1"/>
              <a:t>add</a:t>
            </a:r>
            <a:r>
              <a:rPr lang="de-AT" dirty="0"/>
              <a:t> a title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7747200" y="320400"/>
            <a:ext cx="1177200" cy="43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Logo TU Graz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4171143"/>
            <a:ext cx="8004610" cy="1552493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baseline="0"/>
            </a:lvl1pPr>
          </a:lstStyle>
          <a:p>
            <a:pPr lvl="0"/>
            <a:r>
              <a:rPr lang="de-AT" dirty="0"/>
              <a:t>Klicken und hinzufügen: Eventname, Datum, Ort, ... </a:t>
            </a:r>
            <a:br>
              <a:rPr lang="de-AT" dirty="0"/>
            </a:br>
            <a:r>
              <a:rPr lang="de-AT" dirty="0"/>
              <a:t>Click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: </a:t>
            </a:r>
            <a:r>
              <a:rPr lang="de-AT" dirty="0" err="1"/>
              <a:t>event</a:t>
            </a:r>
            <a:r>
              <a:rPr lang="de-AT" dirty="0"/>
              <a:t> </a:t>
            </a:r>
            <a:r>
              <a:rPr lang="de-AT" dirty="0" err="1"/>
              <a:t>name</a:t>
            </a:r>
            <a:r>
              <a:rPr lang="de-AT" dirty="0"/>
              <a:t>, </a:t>
            </a:r>
            <a:r>
              <a:rPr lang="de-AT" dirty="0" err="1"/>
              <a:t>date</a:t>
            </a:r>
            <a:r>
              <a:rPr lang="de-AT" dirty="0"/>
              <a:t>, </a:t>
            </a:r>
            <a:r>
              <a:rPr lang="de-AT" dirty="0" err="1"/>
              <a:t>location</a:t>
            </a:r>
            <a:r>
              <a:rPr lang="de-AT" dirty="0"/>
              <a:t>, ...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20724" y="5820645"/>
            <a:ext cx="2183114" cy="350693"/>
          </a:xfrm>
        </p:spPr>
        <p:txBody>
          <a:bodyPr anchor="b" anchorCtr="0">
            <a:noAutofit/>
          </a:bodyPr>
          <a:lstStyle>
            <a:lvl1pPr>
              <a:defRPr sz="1200" baseline="0"/>
            </a:lvl1pPr>
          </a:lstStyle>
          <a:p>
            <a:pPr lvl="0"/>
            <a:r>
              <a:rPr lang="de-AT" dirty="0"/>
              <a:t>Platzhalter/</a:t>
            </a:r>
            <a:r>
              <a:rPr lang="de-AT" dirty="0" err="1"/>
              <a:t>place</a:t>
            </a:r>
            <a:r>
              <a:rPr lang="de-AT" dirty="0"/>
              <a:t> holder</a:t>
            </a:r>
            <a:br>
              <a:rPr lang="de-AT" dirty="0"/>
            </a:br>
            <a:r>
              <a:rPr lang="de-AT" dirty="0"/>
              <a:t>Unterstützt durch/</a:t>
            </a:r>
            <a:r>
              <a:rPr lang="de-AT" dirty="0" err="1"/>
              <a:t>supported</a:t>
            </a:r>
            <a:r>
              <a:rPr lang="de-AT" dirty="0"/>
              <a:t> by: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20726" y="6456066"/>
            <a:ext cx="7435777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hinzufügen/</a:t>
            </a:r>
            <a:r>
              <a:rPr lang="de-AT" dirty="0" err="1"/>
              <a:t>click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add</a:t>
            </a:r>
            <a:r>
              <a:rPr lang="de-AT" dirty="0"/>
              <a:t> a web </a:t>
            </a:r>
            <a:r>
              <a:rPr lang="de-AT" dirty="0" err="1"/>
              <a:t>adress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5307012" y="3079543"/>
            <a:ext cx="3617913" cy="230187"/>
          </a:xfrm>
        </p:spPr>
        <p:txBody>
          <a:bodyPr anchor="b" anchorCtr="0"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de-AT" dirty="0"/>
              <a:t>Platzhalter Bildquelle/</a:t>
            </a:r>
            <a:r>
              <a:rPr lang="de-AT" dirty="0" err="1"/>
              <a:t>place</a:t>
            </a:r>
            <a:r>
              <a:rPr lang="de-AT" dirty="0"/>
              <a:t> holder </a:t>
            </a:r>
            <a:r>
              <a:rPr lang="de-AT" dirty="0" err="1"/>
              <a:t>image</a:t>
            </a:r>
            <a:r>
              <a:rPr lang="de-AT" dirty="0"/>
              <a:t> </a:t>
            </a:r>
            <a:r>
              <a:rPr lang="de-AT" dirty="0" err="1"/>
              <a:t>source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5873751"/>
            <a:ext cx="590296" cy="984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-1" y="6354763"/>
            <a:ext cx="644455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2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20000" y="601200"/>
            <a:ext cx="8208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720000" y="1800000"/>
            <a:ext cx="3960000" cy="45259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3"/>
          </p:nvPr>
        </p:nvSpPr>
        <p:spPr>
          <a:xfrm>
            <a:off x="4968000" y="1800000"/>
            <a:ext cx="3949954" cy="45259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24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720000" y="60120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71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78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55080"/>
          </a:xfrm>
          <a:prstGeom prst="rect">
            <a:avLst/>
          </a:prstGeom>
        </p:spPr>
      </p:pic>
      <p:sp>
        <p:nvSpPr>
          <p:cNvPr id="5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20" dirty="0">
                <a:solidFill>
                  <a:srgbClr val="0F0F0F"/>
                </a:solidFill>
                <a:cs typeface="Arial" charset="0"/>
              </a:rPr>
              <a:t>WISSEN</a:t>
            </a:r>
          </a:p>
          <a:p>
            <a:pPr algn="r" eaLnBrk="1" hangingPunct="1"/>
            <a:r>
              <a:rPr lang="de-DE" sz="1200" spc="20" dirty="0">
                <a:solidFill>
                  <a:srgbClr val="0F0F0F"/>
                </a:solidFill>
                <a:cs typeface="Arial" charset="0"/>
              </a:rPr>
              <a:t>TECHNIK</a:t>
            </a:r>
          </a:p>
          <a:p>
            <a:pPr algn="r" eaLnBrk="1" hangingPunct="1"/>
            <a:r>
              <a:rPr lang="de-DE" sz="1200" spc="20" dirty="0">
                <a:solidFill>
                  <a:srgbClr val="0F0F0F"/>
                </a:solidFill>
                <a:cs typeface="Arial" charset="0"/>
              </a:rPr>
              <a:t>LEIDENSCHAFT</a:t>
            </a:r>
          </a:p>
        </p:txBody>
      </p:sp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Klicken und eine </a:t>
            </a:r>
            <a:br>
              <a:rPr lang="de-DE" dirty="0"/>
            </a:br>
            <a:r>
              <a:rPr lang="de-DE" dirty="0"/>
              <a:t>Überschrift hinzufügen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4" y="4341600"/>
            <a:ext cx="7001103" cy="421200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r>
              <a:rPr lang="de-AT"/>
              <a:t>Datum wie Fußzeilentext zentral eingeben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3" cy="652462"/>
          </a:xfr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dirty="0">
                <a:latin typeface="Arial"/>
              </a:rPr>
              <a:t>Fußzeilentext im Menüpunkt „Kopf- und Fußzeile“ eingeben und für alle Folien übernehmen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6" y="6456066"/>
            <a:ext cx="7435777" cy="276999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AT" dirty="0"/>
              <a:t>Klicken und Webadresse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43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6"/>
          <p:cNvPicPr>
            <a:picLocks noChangeAspect="1"/>
          </p:cNvPicPr>
          <p:nvPr userDrawn="1"/>
        </p:nvPicPr>
        <p:blipFill rotWithShape="1">
          <a:blip r:embed="rId12"/>
          <a:srcRect t="3536"/>
          <a:stretch/>
        </p:blipFill>
        <p:spPr bwMode="auto">
          <a:xfrm>
            <a:off x="98" y="-1"/>
            <a:ext cx="503041" cy="228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720726" y="601663"/>
            <a:ext cx="81972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0725" y="1800225"/>
            <a:ext cx="81972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725" y="6596063"/>
            <a:ext cx="3724275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AT" dirty="0"/>
              <a:t>Datum wie Fußzeilentext zentral eingeben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726" y="6415088"/>
            <a:ext cx="8197228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Fußzeilentext im Menüpunkt „Kopf- und Fußzeile“ eingeben und für alle Folien übernehmen</a:t>
            </a: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703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C90EC4E-17E3-7747-9EEF-1990C5468B4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9" r:id="rId2"/>
    <p:sldLayoutId id="2147483710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2" r:id="rId9"/>
    <p:sldLayoutId id="2147483713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271463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00699E"/>
        </a:buClr>
        <a:buFont typeface="Wingdings" charset="0"/>
        <a:buChar char="§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dirty="0"/>
              <a:t>Datum wie Fußzeilentext zentral eingeben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Fußzeilentext im Menüpunkt „Kopf- und Fußzeile“ eingeben und für alle Folien übernehmen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44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Datum wie Fußzeilentext zentral eingeben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83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09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241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3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AT"/>
              <a:t>Datum wie Fußzeilentext zentral eingeben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Fußzeilentext im Menüpunkt „Kopf- und Fußzeile“ eingeben und für alle Folien übernehmen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0EC4E-17E3-7747-9EEF-1990C5468B4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416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Datum wie Fußzeilentext zentral eingeben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Arial"/>
              </a:rPr>
              <a:t>Fußzeilentext im Menüpunkt „Kopf- und Fußzeile“ eingeben und für alle Folien übernehmen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350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Enter date also using menu item “Header and Footer”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Enter footer text using menu item “Header and Footer” </a:t>
            </a:r>
            <a:br>
              <a:rPr lang="en-GB" dirty="0"/>
            </a:br>
            <a:r>
              <a:rPr lang="en-GB" dirty="0"/>
              <a:t>and accept for all slides.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474164"/>
      </p:ext>
    </p:extLst>
  </p:cSld>
  <p:clrMapOvr>
    <a:masterClrMapping/>
  </p:clrMapOvr>
</p:sld>
</file>

<file path=ppt/theme/theme1.xml><?xml version="1.0" encoding="utf-8"?>
<a:theme xmlns:a="http://schemas.openxmlformats.org/drawingml/2006/main" name="TU Graz mit Insitutskuerzel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196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TU Graz mit Insitutskuerzel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mit integriertem Institutskürzel 4:3</dc:title>
  <dc:subject/>
  <dc:creator>cd@tugraz.at</dc:creator>
  <cp:keywords/>
  <dc:description/>
  <cp:lastModifiedBy>Krisper, Michael</cp:lastModifiedBy>
  <cp:revision>152</cp:revision>
  <cp:lastPrinted>2018-07-25T08:33:56Z</cp:lastPrinted>
  <dcterms:created xsi:type="dcterms:W3CDTF">2018-07-12T06:39:10Z</dcterms:created>
  <dcterms:modified xsi:type="dcterms:W3CDTF">2020-09-29T09:30:50Z</dcterms:modified>
  <cp:category/>
</cp:coreProperties>
</file>