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6" r:id="rId3"/>
    <p:sldId id="257" r:id="rId4"/>
    <p:sldId id="261" r:id="rId5"/>
    <p:sldId id="262" r:id="rId6"/>
    <p:sldId id="263" r:id="rId7"/>
    <p:sldId id="264" r:id="rId8"/>
    <p:sldId id="260" r:id="rId9"/>
    <p:sldId id="265" r:id="rId10"/>
  </p:sldIdLst>
  <p:sldSz cx="12938125" cy="7315200"/>
  <p:notesSz cx="6858000" cy="9144000"/>
  <p:defaultTextStyle>
    <a:defPPr>
      <a:defRPr lang="de-DE"/>
    </a:defPPr>
    <a:lvl1pPr marL="0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48081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96162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44243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92324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40405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88486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36567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84648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pos="40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9E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/>
    <p:restoredTop sz="94678"/>
  </p:normalViewPr>
  <p:slideViewPr>
    <p:cSldViewPr snapToGrid="0" snapToObjects="1">
      <p:cViewPr varScale="1">
        <p:scale>
          <a:sx n="137" d="100"/>
          <a:sy n="137" d="100"/>
        </p:scale>
        <p:origin x="1632" y="184"/>
      </p:cViewPr>
      <p:guideLst>
        <p:guide orient="horz" pos="1620"/>
        <p:guide pos="2880"/>
        <p:guide orient="horz" pos="2304"/>
        <p:guide pos="40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DD7C8-0372-D144-BA93-141549E19476}" type="datetimeFigureOut">
              <a:rPr lang="de-DE" smtClean="0"/>
              <a:t>09.04.20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C9E9C-1806-3D45-8625-F0002340C4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726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8FD1B-4624-A54C-89F3-AAE25A789C02}" type="datetimeFigureOut">
              <a:rPr lang="de-DE" smtClean="0"/>
              <a:t>09.04.20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85800"/>
            <a:ext cx="6064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CABA8-235B-9747-A3D2-12573A6AFA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0684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8081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96162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4243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92324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40405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88486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36567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84648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Institutskürz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1"/>
        </p:nvGrpSpPr>
        <p:grpSpPr>
          <a:xfrm>
            <a:off x="0" y="1"/>
            <a:ext cx="12938125" cy="6706140"/>
            <a:chOff x="0" y="0"/>
            <a:chExt cx="9144000" cy="4715255"/>
          </a:xfrm>
        </p:grpSpPr>
        <p:pic>
          <p:nvPicPr>
            <p:cNvPr id="11" name="Bild 1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25"/>
            <a:stretch/>
          </p:blipFill>
          <p:spPr>
            <a:xfrm>
              <a:off x="0" y="2207941"/>
              <a:ext cx="9144000" cy="2507314"/>
            </a:xfrm>
            <a:prstGeom prst="rect">
              <a:avLst/>
            </a:prstGeom>
          </p:spPr>
        </p:pic>
        <p:pic>
          <p:nvPicPr>
            <p:cNvPr id="9" name="Bild 1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5"/>
            <a:stretch/>
          </p:blipFill>
          <p:spPr>
            <a:xfrm>
              <a:off x="483220" y="0"/>
              <a:ext cx="8660780" cy="4715255"/>
            </a:xfrm>
            <a:prstGeom prst="rect">
              <a:avLst/>
            </a:prstGeom>
          </p:spPr>
        </p:pic>
      </p:grpSp>
      <p:sp>
        <p:nvSpPr>
          <p:cNvPr id="10" name="Textfeld 271"/>
          <p:cNvSpPr txBox="1">
            <a:spLocks noChangeArrowheads="1"/>
          </p:cNvSpPr>
          <p:nvPr userDrawn="1"/>
        </p:nvSpPr>
        <p:spPr bwMode="auto">
          <a:xfrm>
            <a:off x="10569532" y="1218837"/>
            <a:ext cx="2037691" cy="7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700" spc="28" baseline="0" dirty="0">
                <a:cs typeface="Arial" charset="0"/>
              </a:rPr>
              <a:t>WISSEN</a:t>
            </a:r>
          </a:p>
          <a:p>
            <a:pPr algn="r" eaLnBrk="1" hangingPunct="1"/>
            <a:r>
              <a:rPr lang="de-DE" sz="1700" spc="28" baseline="0" dirty="0">
                <a:cs typeface="Arial" charset="0"/>
              </a:rPr>
              <a:t>TECHNIK</a:t>
            </a:r>
          </a:p>
          <a:p>
            <a:pPr algn="r" eaLnBrk="1" hangingPunct="1"/>
            <a:r>
              <a:rPr lang="de-DE" sz="1700" spc="28" baseline="0" dirty="0">
                <a:cs typeface="Arial" charset="0"/>
              </a:rPr>
              <a:t>LEIDENSCHAFT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80589" y="1392640"/>
            <a:ext cx="8659375" cy="2426880"/>
          </a:xfrm>
        </p:spPr>
        <p:txBody>
          <a:bodyPr anchor="b">
            <a:normAutofit/>
          </a:bodyPr>
          <a:lstStyle>
            <a:lvl1pPr>
              <a:defRPr sz="5100">
                <a:solidFill>
                  <a:srgbClr val="00699E"/>
                </a:solidFill>
              </a:defRPr>
            </a:lvl1pPr>
          </a:lstStyle>
          <a:p>
            <a:r>
              <a:rPr lang="de-DE" dirty="0"/>
              <a:t>Klicken und eine </a:t>
            </a:r>
            <a:br>
              <a:rPr lang="de-DE" dirty="0"/>
            </a:br>
            <a:r>
              <a:rPr lang="de-DE" dirty="0"/>
              <a:t>Überschrift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80583" y="4802560"/>
            <a:ext cx="8659375" cy="358400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880585" y="3865600"/>
            <a:ext cx="8659375" cy="803840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de-DE" dirty="0"/>
              <a:t>Fußzeilentext im Menüpunkt „Kopf- und Fußzeile“ eingeben und für alle Folien übernehmen   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80512" y="6839321"/>
            <a:ext cx="10521108" cy="28452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AT" dirty="0"/>
              <a:t>Klicken und Webadresse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0669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938125" cy="6706140"/>
          </a:xfrm>
          <a:prstGeom prst="rect">
            <a:avLst/>
          </a:prstGeom>
        </p:spPr>
      </p:pic>
      <p:sp>
        <p:nvSpPr>
          <p:cNvPr id="17" name="Rechteck 16"/>
          <p:cNvSpPr/>
          <p:nvPr userDrawn="1"/>
        </p:nvSpPr>
        <p:spPr>
          <a:xfrm>
            <a:off x="1" y="6701084"/>
            <a:ext cx="761591" cy="614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616" tIns="64808" rIns="129616" bIns="648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8" name="Titel 1"/>
          <p:cNvSpPr>
            <a:spLocks noGrp="1"/>
          </p:cNvSpPr>
          <p:nvPr>
            <p:ph type="ctrTitle" hasCustomPrompt="1"/>
          </p:nvPr>
        </p:nvSpPr>
        <p:spPr>
          <a:xfrm>
            <a:off x="880589" y="1392640"/>
            <a:ext cx="8659375" cy="2426880"/>
          </a:xfrm>
        </p:spPr>
        <p:txBody>
          <a:bodyPr anchor="b">
            <a:normAutofit/>
          </a:bodyPr>
          <a:lstStyle>
            <a:lvl1pPr>
              <a:defRPr sz="5100">
                <a:solidFill>
                  <a:srgbClr val="F70146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20" name="Datumsplatzhalter 16"/>
          <p:cNvSpPr>
            <a:spLocks noGrp="1"/>
          </p:cNvSpPr>
          <p:nvPr>
            <p:ph type="dt" sz="half" idx="10"/>
          </p:nvPr>
        </p:nvSpPr>
        <p:spPr>
          <a:xfrm>
            <a:off x="880591" y="4802560"/>
            <a:ext cx="8659375" cy="360155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en-GB" dirty="0"/>
              <a:t>Enter date also using menu item “Header and Footer” </a:t>
            </a:r>
            <a:endParaRPr lang="de-AT" dirty="0"/>
          </a:p>
        </p:txBody>
      </p:sp>
      <p:sp>
        <p:nvSpPr>
          <p:cNvPr id="21" name="Fußzeilenplatzhalter 17"/>
          <p:cNvSpPr>
            <a:spLocks noGrp="1"/>
          </p:cNvSpPr>
          <p:nvPr>
            <p:ph type="ftr" sz="quarter" idx="11"/>
          </p:nvPr>
        </p:nvSpPr>
        <p:spPr>
          <a:xfrm>
            <a:off x="880589" y="3865600"/>
            <a:ext cx="8659375" cy="803840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en-GB" dirty="0"/>
              <a:t>Enter footer text using menu item “Header and Footer” </a:t>
            </a:r>
            <a:br>
              <a:rPr lang="en-GB" dirty="0"/>
            </a:br>
            <a:r>
              <a:rPr lang="en-GB" dirty="0"/>
              <a:t>and accept for all slides.</a:t>
            </a:r>
            <a:endParaRPr lang="de-AT" dirty="0"/>
          </a:p>
        </p:txBody>
      </p:sp>
      <p:sp>
        <p:nvSpPr>
          <p:cNvPr id="22" name="Textfeld 271"/>
          <p:cNvSpPr txBox="1">
            <a:spLocks noChangeArrowheads="1"/>
          </p:cNvSpPr>
          <p:nvPr userDrawn="1"/>
        </p:nvSpPr>
        <p:spPr bwMode="auto">
          <a:xfrm>
            <a:off x="10569532" y="1218837"/>
            <a:ext cx="2037691" cy="7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700" spc="128" baseline="0" dirty="0">
                <a:cs typeface="Arial" charset="0"/>
              </a:rPr>
              <a:t>SCIENCE</a:t>
            </a:r>
          </a:p>
          <a:p>
            <a:pPr algn="r" eaLnBrk="1" hangingPunct="1"/>
            <a:r>
              <a:rPr lang="de-DE" sz="1700" spc="128" baseline="0" dirty="0">
                <a:cs typeface="Arial" charset="0"/>
              </a:rPr>
              <a:t>PASSION</a:t>
            </a:r>
            <a:br>
              <a:rPr lang="de-DE" sz="1700" spc="128" baseline="0" dirty="0">
                <a:cs typeface="Arial" charset="0"/>
              </a:rPr>
            </a:br>
            <a:r>
              <a:rPr lang="de-DE" sz="1700" spc="128" baseline="0" dirty="0">
                <a:cs typeface="Arial" charset="0"/>
              </a:rPr>
              <a:t>TECHNOLOGY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80512" y="6839321"/>
            <a:ext cx="10521108" cy="28452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AT" dirty="0"/>
              <a:t>Click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add</a:t>
            </a:r>
            <a:r>
              <a:rPr lang="de-AT" dirty="0"/>
              <a:t> a web </a:t>
            </a:r>
            <a:r>
              <a:rPr lang="de-AT" dirty="0" err="1"/>
              <a:t>adress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610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nstitute shortc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1"/>
        </p:nvGrpSpPr>
        <p:grpSpPr>
          <a:xfrm>
            <a:off x="0" y="1"/>
            <a:ext cx="12938125" cy="6706140"/>
            <a:chOff x="0" y="0"/>
            <a:chExt cx="9144000" cy="4715255"/>
          </a:xfrm>
        </p:grpSpPr>
        <p:pic>
          <p:nvPicPr>
            <p:cNvPr id="11" name="Bild 1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25"/>
            <a:stretch/>
          </p:blipFill>
          <p:spPr>
            <a:xfrm>
              <a:off x="0" y="2207941"/>
              <a:ext cx="9144000" cy="2507314"/>
            </a:xfrm>
            <a:prstGeom prst="rect">
              <a:avLst/>
            </a:prstGeom>
          </p:spPr>
        </p:pic>
        <p:pic>
          <p:nvPicPr>
            <p:cNvPr id="9" name="Bild 1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5"/>
            <a:stretch/>
          </p:blipFill>
          <p:spPr>
            <a:xfrm>
              <a:off x="483220" y="0"/>
              <a:ext cx="8660780" cy="471525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80589" y="1392640"/>
            <a:ext cx="8659375" cy="2426880"/>
          </a:xfrm>
        </p:spPr>
        <p:txBody>
          <a:bodyPr anchor="b">
            <a:normAutofit/>
          </a:bodyPr>
          <a:lstStyle>
            <a:lvl1pPr>
              <a:defRPr sz="5100">
                <a:solidFill>
                  <a:srgbClr val="00699E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80583" y="4802560"/>
            <a:ext cx="8659375" cy="358400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en-GB" dirty="0"/>
              <a:t>Enter date also using menu item “Header and Footer” 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880585" y="3865600"/>
            <a:ext cx="8659375" cy="803840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en-GB" dirty="0"/>
              <a:t>Enter footer text using menu item “Header and Footer” </a:t>
            </a:r>
            <a:br>
              <a:rPr lang="en-GB" dirty="0"/>
            </a:br>
            <a:r>
              <a:rPr lang="en-GB" dirty="0"/>
              <a:t>and accept for all slides.</a:t>
            </a:r>
            <a:endParaRPr lang="de-AT" dirty="0"/>
          </a:p>
        </p:txBody>
      </p:sp>
      <p:sp>
        <p:nvSpPr>
          <p:cNvPr id="12" name="Textfeld 271"/>
          <p:cNvSpPr txBox="1">
            <a:spLocks noChangeArrowheads="1"/>
          </p:cNvSpPr>
          <p:nvPr userDrawn="1"/>
        </p:nvSpPr>
        <p:spPr bwMode="auto">
          <a:xfrm>
            <a:off x="10569532" y="1218837"/>
            <a:ext cx="2037691" cy="7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700" spc="128" baseline="0" dirty="0">
                <a:cs typeface="Arial" charset="0"/>
              </a:rPr>
              <a:t>SCIENCE</a:t>
            </a:r>
          </a:p>
          <a:p>
            <a:pPr algn="r" eaLnBrk="1" hangingPunct="1"/>
            <a:r>
              <a:rPr lang="de-DE" sz="1700" spc="128" baseline="0" dirty="0">
                <a:cs typeface="Arial" charset="0"/>
              </a:rPr>
              <a:t>PASSION</a:t>
            </a:r>
            <a:br>
              <a:rPr lang="de-DE" sz="1700" spc="128" baseline="0" dirty="0">
                <a:cs typeface="Arial" charset="0"/>
              </a:rPr>
            </a:br>
            <a:r>
              <a:rPr lang="de-DE" sz="1700" spc="128" baseline="0" dirty="0">
                <a:cs typeface="Arial" charset="0"/>
              </a:rPr>
              <a:t>TECHNOLOGY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80512" y="6839321"/>
            <a:ext cx="10521108" cy="28452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AT" dirty="0"/>
              <a:t>Click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add</a:t>
            </a:r>
            <a:r>
              <a:rPr lang="de-AT" dirty="0"/>
              <a:t> a web </a:t>
            </a:r>
            <a:r>
              <a:rPr lang="de-AT" dirty="0" err="1"/>
              <a:t>adress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216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llkommen/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38125" cy="3485286"/>
          </a:xfrm>
          <a:prstGeom prst="rect">
            <a:avLst/>
          </a:prstGeom>
        </p:spPr>
      </p:pic>
      <p:sp>
        <p:nvSpPr>
          <p:cNvPr id="16" name="Bildplatzhalter 20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2938124" cy="3481600"/>
          </a:xfrm>
        </p:spPr>
        <p:txBody>
          <a:bodyPr/>
          <a:lstStyle>
            <a:lvl1pPr marL="0" marR="0" indent="0" algn="l" defTabSz="64808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1pPr>
          </a:lstStyle>
          <a:p>
            <a:r>
              <a:rPr lang="de-DE" dirty="0"/>
              <a:t>Klicken und Bild einfügen/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</a:t>
            </a:r>
            <a:r>
              <a:rPr lang="de-DE" dirty="0" err="1"/>
              <a:t>picture</a:t>
            </a:r>
            <a:br>
              <a:rPr lang="de-DE" dirty="0"/>
            </a:br>
            <a:r>
              <a:rPr lang="fi-FI" dirty="0"/>
              <a:t>36 x 9,7</a:t>
            </a:r>
            <a:r>
              <a:rPr lang="de-DE" dirty="0"/>
              <a:t> cm, optimal 200 dpi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7" name="Bildplatzhalter 18"/>
          <p:cNvSpPr>
            <a:spLocks noGrp="1"/>
          </p:cNvSpPr>
          <p:nvPr>
            <p:ph type="pic" sz="quarter" idx="15" hasCustomPrompt="1"/>
          </p:nvPr>
        </p:nvSpPr>
        <p:spPr>
          <a:xfrm>
            <a:off x="11206304" y="307059"/>
            <a:ext cx="1361199" cy="503485"/>
          </a:xfrm>
        </p:spPr>
        <p:txBody>
          <a:bodyPr/>
          <a:lstStyle/>
          <a:p>
            <a:r>
              <a:rPr lang="de-DE" dirty="0"/>
              <a:t>Logo TU Graz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0" y="3430400"/>
            <a:ext cx="12938125" cy="768000"/>
          </a:xfrm>
          <a:solidFill>
            <a:srgbClr val="00699E"/>
          </a:solidFill>
        </p:spPr>
        <p:txBody>
          <a:bodyPr bIns="76545" anchor="ctr" anchorCtr="0">
            <a:normAutofit/>
          </a:bodyPr>
          <a:lstStyle>
            <a:lvl1pPr marL="882819">
              <a:defRPr sz="4300"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Titel hinzufügen/</a:t>
            </a:r>
            <a:r>
              <a:rPr lang="de-AT" dirty="0" err="1"/>
              <a:t>add</a:t>
            </a:r>
            <a:r>
              <a:rPr lang="de-AT" dirty="0"/>
              <a:t> a title</a:t>
            </a:r>
            <a:endParaRPr lang="de-DE" dirty="0"/>
          </a:p>
        </p:txBody>
      </p:sp>
      <p:sp>
        <p:nvSpPr>
          <p:cNvPr id="19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880512" y="4285442"/>
            <a:ext cx="11686991" cy="1749720"/>
          </a:xfrm>
        </p:spPr>
        <p:txBody>
          <a:bodyPr/>
          <a:lstStyle>
            <a:lvl1pPr>
              <a:spcBef>
                <a:spcPts val="0"/>
              </a:spcBef>
              <a:spcAft>
                <a:spcPts val="851"/>
              </a:spcAft>
              <a:defRPr/>
            </a:lvl1pPr>
          </a:lstStyle>
          <a:p>
            <a:pPr lvl="0"/>
            <a:r>
              <a:rPr lang="de-AT" dirty="0"/>
              <a:t>Klicken und hinzufügen: Eventname, Datum, Ort, ... </a:t>
            </a:r>
            <a:br>
              <a:rPr lang="de-AT" dirty="0"/>
            </a:br>
            <a:r>
              <a:rPr lang="de-AT" dirty="0"/>
              <a:t>Click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add</a:t>
            </a:r>
            <a:r>
              <a:rPr lang="de-AT" dirty="0"/>
              <a:t>: </a:t>
            </a:r>
            <a:r>
              <a:rPr lang="de-AT" dirty="0" err="1"/>
              <a:t>event</a:t>
            </a:r>
            <a:r>
              <a:rPr lang="de-AT" dirty="0"/>
              <a:t> </a:t>
            </a:r>
            <a:r>
              <a:rPr lang="de-AT" dirty="0" err="1"/>
              <a:t>name</a:t>
            </a:r>
            <a:r>
              <a:rPr lang="de-AT" dirty="0"/>
              <a:t>, </a:t>
            </a:r>
            <a:r>
              <a:rPr lang="de-AT" dirty="0" err="1"/>
              <a:t>date</a:t>
            </a:r>
            <a:r>
              <a:rPr lang="de-AT" dirty="0"/>
              <a:t>, </a:t>
            </a:r>
            <a:r>
              <a:rPr lang="de-AT" dirty="0" err="1"/>
              <a:t>location</a:t>
            </a:r>
            <a:r>
              <a:rPr lang="de-AT" dirty="0"/>
              <a:t>, ...</a:t>
            </a:r>
          </a:p>
        </p:txBody>
      </p:sp>
      <p:sp>
        <p:nvSpPr>
          <p:cNvPr id="20" name="Textplatzhalt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639335" y="2981153"/>
            <a:ext cx="4928169" cy="327377"/>
          </a:xfrm>
        </p:spPr>
        <p:txBody>
          <a:bodyPr anchor="b" anchorCtr="0">
            <a:noAutofit/>
          </a:bodyPr>
          <a:lstStyle>
            <a:lvl1pPr algn="r">
              <a:defRPr sz="1100"/>
            </a:lvl1pPr>
          </a:lstStyle>
          <a:p>
            <a:pPr lvl="0"/>
            <a:r>
              <a:rPr lang="de-AT" dirty="0"/>
              <a:t>Platzhalter Bildquelle/</a:t>
            </a:r>
            <a:r>
              <a:rPr lang="de-AT" dirty="0" err="1"/>
              <a:t>place</a:t>
            </a:r>
            <a:r>
              <a:rPr lang="de-AT" dirty="0"/>
              <a:t> holder </a:t>
            </a:r>
            <a:r>
              <a:rPr lang="de-AT" dirty="0" err="1"/>
              <a:t>image</a:t>
            </a:r>
            <a:r>
              <a:rPr lang="de-AT" dirty="0"/>
              <a:t> </a:t>
            </a:r>
            <a:r>
              <a:rPr lang="de-AT" dirty="0" err="1"/>
              <a:t>source</a:t>
            </a:r>
            <a:endParaRPr lang="de-DE" dirty="0"/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80512" y="6839321"/>
            <a:ext cx="10521108" cy="28452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AT" dirty="0"/>
              <a:t>Klicken und Webadresse hinzufügen/</a:t>
            </a:r>
            <a:r>
              <a:rPr lang="de-AT" dirty="0" err="1"/>
              <a:t>click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add</a:t>
            </a:r>
            <a:r>
              <a:rPr lang="de-AT" dirty="0"/>
              <a:t> a web </a:t>
            </a:r>
            <a:r>
              <a:rPr lang="de-AT" dirty="0" err="1"/>
              <a:t>adress</a:t>
            </a:r>
            <a:endParaRPr lang="de-DE" dirty="0"/>
          </a:p>
        </p:txBody>
      </p:sp>
      <p:sp>
        <p:nvSpPr>
          <p:cNvPr id="22" name="Textplatzhalt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880511" y="6035161"/>
            <a:ext cx="2633156" cy="498763"/>
          </a:xfrm>
        </p:spPr>
        <p:txBody>
          <a:bodyPr anchor="b" anchorCtr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AT" dirty="0"/>
              <a:t>Platzhalter/</a:t>
            </a:r>
            <a:r>
              <a:rPr lang="de-AT" dirty="0" err="1"/>
              <a:t>place</a:t>
            </a:r>
            <a:r>
              <a:rPr lang="de-AT" dirty="0"/>
              <a:t> holder</a:t>
            </a:r>
            <a:br>
              <a:rPr lang="de-AT" dirty="0"/>
            </a:br>
            <a:r>
              <a:rPr lang="de-AT" dirty="0"/>
              <a:t>Unterstützt durch/</a:t>
            </a:r>
            <a:r>
              <a:rPr lang="de-AT" dirty="0" err="1"/>
              <a:t>supported</a:t>
            </a:r>
            <a:r>
              <a:rPr lang="de-AT" dirty="0"/>
              <a:t> by:</a:t>
            </a:r>
          </a:p>
        </p:txBody>
      </p:sp>
      <p:sp>
        <p:nvSpPr>
          <p:cNvPr id="23" name="Rechteck 22"/>
          <p:cNvSpPr/>
          <p:nvPr userDrawn="1"/>
        </p:nvSpPr>
        <p:spPr>
          <a:xfrm>
            <a:off x="1" y="6707200"/>
            <a:ext cx="761591" cy="614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616" tIns="64808" rIns="129616" bIns="648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917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448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2023" y="2080860"/>
            <a:ext cx="10997406" cy="1452880"/>
          </a:xfrm>
        </p:spPr>
        <p:txBody>
          <a:bodyPr anchor="b"/>
          <a:lstStyle>
            <a:lvl1pPr algn="ctr">
              <a:defRPr sz="5700" b="0" cap="none"/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2023" y="3842183"/>
            <a:ext cx="10997406" cy="1600199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64808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616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42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232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04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84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65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464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8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80586" y="2252801"/>
            <a:ext cx="5755935" cy="443991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002493" y="2252801"/>
            <a:ext cx="5755935" cy="443991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462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943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85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938125" cy="6706140"/>
          </a:xfrm>
          <a:prstGeom prst="rect">
            <a:avLst/>
          </a:prstGeom>
        </p:spPr>
      </p:pic>
      <p:sp>
        <p:nvSpPr>
          <p:cNvPr id="21" name="Rechteck 20"/>
          <p:cNvSpPr/>
          <p:nvPr userDrawn="1"/>
        </p:nvSpPr>
        <p:spPr>
          <a:xfrm>
            <a:off x="1" y="6701084"/>
            <a:ext cx="761591" cy="614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616" tIns="64808" rIns="129616" bIns="648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2" name="Titel 1"/>
          <p:cNvSpPr>
            <a:spLocks noGrp="1"/>
          </p:cNvSpPr>
          <p:nvPr>
            <p:ph type="ctrTitle" hasCustomPrompt="1"/>
          </p:nvPr>
        </p:nvSpPr>
        <p:spPr>
          <a:xfrm>
            <a:off x="880588" y="1392640"/>
            <a:ext cx="8659375" cy="2426880"/>
          </a:xfrm>
        </p:spPr>
        <p:txBody>
          <a:bodyPr anchor="b">
            <a:normAutofit/>
          </a:bodyPr>
          <a:lstStyle>
            <a:lvl1pPr>
              <a:defRPr sz="5100">
                <a:solidFill>
                  <a:srgbClr val="F70146"/>
                </a:solidFill>
              </a:defRPr>
            </a:lvl1pPr>
          </a:lstStyle>
          <a:p>
            <a:r>
              <a:rPr lang="de-DE" dirty="0"/>
              <a:t>Klicken und eine </a:t>
            </a:r>
            <a:br>
              <a:rPr lang="de-DE" dirty="0"/>
            </a:br>
            <a:r>
              <a:rPr lang="de-DE" dirty="0"/>
              <a:t>Überschrift hinzufügen</a:t>
            </a:r>
          </a:p>
        </p:txBody>
      </p:sp>
      <p:sp>
        <p:nvSpPr>
          <p:cNvPr id="24" name="Datumsplatzhalter 16"/>
          <p:cNvSpPr>
            <a:spLocks noGrp="1"/>
          </p:cNvSpPr>
          <p:nvPr>
            <p:ph type="dt" sz="half" idx="10"/>
          </p:nvPr>
        </p:nvSpPr>
        <p:spPr>
          <a:xfrm>
            <a:off x="880591" y="4802560"/>
            <a:ext cx="8659375" cy="360155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25" name="Fußzeilenplatzhalter 17"/>
          <p:cNvSpPr>
            <a:spLocks noGrp="1"/>
          </p:cNvSpPr>
          <p:nvPr>
            <p:ph type="ftr" sz="quarter" idx="11"/>
          </p:nvPr>
        </p:nvSpPr>
        <p:spPr>
          <a:xfrm>
            <a:off x="880588" y="3865600"/>
            <a:ext cx="8659375" cy="803840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de-DE" dirty="0"/>
              <a:t>Fußzeilentext im Menüpunkt „Kopf- und Fußzeile“ eingeben und für alle Folien übernehmen   </a:t>
            </a:r>
          </a:p>
        </p:txBody>
      </p:sp>
      <p:sp>
        <p:nvSpPr>
          <p:cNvPr id="26" name="Textfeld 271"/>
          <p:cNvSpPr txBox="1">
            <a:spLocks noChangeArrowheads="1"/>
          </p:cNvSpPr>
          <p:nvPr userDrawn="1"/>
        </p:nvSpPr>
        <p:spPr bwMode="auto">
          <a:xfrm>
            <a:off x="10569532" y="1218837"/>
            <a:ext cx="2037691" cy="7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700" spc="28" baseline="0" dirty="0">
                <a:cs typeface="Arial" charset="0"/>
              </a:rPr>
              <a:t>WISSEN</a:t>
            </a:r>
          </a:p>
          <a:p>
            <a:pPr algn="r" eaLnBrk="1" hangingPunct="1"/>
            <a:r>
              <a:rPr lang="de-DE" sz="1700" spc="28" baseline="0" dirty="0">
                <a:cs typeface="Arial" charset="0"/>
              </a:rPr>
              <a:t>TECHNIK</a:t>
            </a:r>
          </a:p>
          <a:p>
            <a:pPr algn="r" eaLnBrk="1" hangingPunct="1"/>
            <a:r>
              <a:rPr lang="de-DE" sz="1700" spc="28" baseline="0" dirty="0">
                <a:cs typeface="Arial" charset="0"/>
              </a:rPr>
              <a:t>LEIDENSCHAFT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80512" y="6839321"/>
            <a:ext cx="10521108" cy="28452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AT" dirty="0"/>
              <a:t>Klicken und Webadresse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233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1" y="1905"/>
            <a:ext cx="610967" cy="287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6707200"/>
            <a:ext cx="12938125" cy="614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616" tIns="64808" rIns="129616" bIns="648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80588" y="886491"/>
            <a:ext cx="11877840" cy="121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80588" y="2251220"/>
            <a:ext cx="11877840" cy="43886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" y="855040"/>
            <a:ext cx="610968" cy="460800"/>
          </a:xfrm>
          <a:prstGeom prst="rect">
            <a:avLst/>
          </a:prstGeom>
        </p:spPr>
        <p:txBody>
          <a:bodyPr vert="horz" lIns="0" tIns="64808" rIns="0" bIns="64808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B64EC4D-37E3-EF42-B9AB-6337577588C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2" name="Picture 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46802" y="136325"/>
            <a:ext cx="1242439" cy="45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Gerade Verbindung 8"/>
          <p:cNvCxnSpPr/>
          <p:nvPr userDrawn="1"/>
        </p:nvCxnSpPr>
        <p:spPr>
          <a:xfrm>
            <a:off x="880588" y="715716"/>
            <a:ext cx="11708722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881219" y="7009280"/>
            <a:ext cx="11715625" cy="2188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2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80588" y="6784000"/>
            <a:ext cx="11715625" cy="2201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r>
              <a:rPr lang="de-DE"/>
              <a:t>Fußzeilentext im Menüpunkt „Kopf- und Fußzeile“ eingeben und für alle Folien übernehmen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382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7" r:id="rId10"/>
  </p:sldLayoutIdLst>
  <p:hf hdr="0"/>
  <p:txStyles>
    <p:titleStyle>
      <a:lvl1pPr algn="l" defTabSz="648081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48081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05051" indent="-405051" algn="l" defTabSz="648081" rtl="0" eaLnBrk="1" latinLnBrk="0" hangingPunct="1">
        <a:spcBef>
          <a:spcPct val="20000"/>
        </a:spcBef>
        <a:buClr>
          <a:srgbClr val="00699E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93" indent="-380298" algn="l" defTabSz="648081" rtl="0" eaLnBrk="1" latinLnBrk="0" hangingPunct="1">
        <a:spcBef>
          <a:spcPct val="20000"/>
        </a:spcBef>
        <a:buFont typeface="Wingdings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738" indent="-382548" algn="l" defTabSz="648081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4501" indent="0" algn="l" defTabSz="648081" rtl="0" eaLnBrk="1" latinLnBrk="0" hangingPunct="1">
        <a:spcBef>
          <a:spcPct val="20000"/>
        </a:spcBef>
        <a:buFont typeface="Lucida Grande"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564446" indent="-324041" algn="l" defTabSz="6480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12527" indent="-324041" algn="l" defTabSz="6480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60608" indent="-324041" algn="l" defTabSz="6480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08689" indent="-324041" algn="l" defTabSz="6480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81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162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243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0405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8486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6567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4648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60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Enter date also using menu item “Header and Footer” 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Enter footer text using menu item “Header and Footer” </a:t>
            </a:r>
            <a:br>
              <a:rPr lang="en-GB" dirty="0"/>
            </a:br>
            <a:r>
              <a:rPr lang="en-GB" dirty="0"/>
              <a:t>and accept for all slides.</a:t>
            </a:r>
            <a:r>
              <a:rPr lang="de-DE" dirty="0"/>
              <a:t> 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257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1" name="Inhaltsplatzhalt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Fußzeilentext im Menüpunkt „Kopf- und Fußzeile“ eingeben und für alle Folien übernehmen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215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4" name="Inhaltsplatzhalter 2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5" name="Inhaltsplatzhalter 2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Fußzeilentext im Menüpunkt „Kopf- und Fußzeile“ eingeben und für alle Folien übernehmen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917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678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5747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2386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392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Enter date also using menu item “Header and Footer” 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Enter footer text using menu item “Header and Footer” </a:t>
            </a:r>
            <a:br>
              <a:rPr lang="en-GB" dirty="0"/>
            </a:br>
            <a:r>
              <a:rPr lang="en-GB" dirty="0"/>
              <a:t>and accept for all slides.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307713"/>
      </p:ext>
    </p:extLst>
  </p:cSld>
  <p:clrMapOvr>
    <a:masterClrMapping/>
  </p:clrMapOvr>
</p:sld>
</file>

<file path=ppt/theme/theme1.xml><?xml version="1.0" encoding="utf-8"?>
<a:theme xmlns:a="http://schemas.openxmlformats.org/drawingml/2006/main" name="TU Graz mit Institutskürzel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Macintosh PowerPoint</Application>
  <PresentationFormat>Benutzerdefiniert</PresentationFormat>
  <Paragraphs>23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Lucida Grande</vt:lpstr>
      <vt:lpstr>Wingdings</vt:lpstr>
      <vt:lpstr>TU Graz mit Institutskürzel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mit integriertem Institutskürzel 16:9</dc:title>
  <dc:subject/>
  <dc:creator>cd@tugraz.at</dc:creator>
  <cp:keywords/>
  <dc:description/>
  <cp:lastModifiedBy>Microsoft Office User</cp:lastModifiedBy>
  <cp:revision>61</cp:revision>
  <dcterms:created xsi:type="dcterms:W3CDTF">2015-08-27T14:41:22Z</dcterms:created>
  <dcterms:modified xsi:type="dcterms:W3CDTF">2020-04-09T09:05:58Z</dcterms:modified>
  <cp:category/>
</cp:coreProperties>
</file>