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12938125" cy="7315200"/>
  <p:notesSz cx="6858000" cy="9144000"/>
  <p:defaultTextStyle>
    <a:defPPr>
      <a:defRPr lang="de-DE"/>
    </a:defPPr>
    <a:lvl1pPr marL="0" algn="l" defTabSz="648081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1pPr>
    <a:lvl2pPr marL="648081" algn="l" defTabSz="648081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2pPr>
    <a:lvl3pPr marL="1296162" algn="l" defTabSz="648081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3pPr>
    <a:lvl4pPr marL="1944243" algn="l" defTabSz="648081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4pPr>
    <a:lvl5pPr marL="2592324" algn="l" defTabSz="648081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5pPr>
    <a:lvl6pPr marL="3240405" algn="l" defTabSz="648081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6pPr>
    <a:lvl7pPr marL="3888486" algn="l" defTabSz="648081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7pPr>
    <a:lvl8pPr marL="4536567" algn="l" defTabSz="648081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8pPr>
    <a:lvl9pPr marL="5184648" algn="l" defTabSz="648081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304">
          <p15:clr>
            <a:srgbClr val="A4A3A4"/>
          </p15:clr>
        </p15:guide>
        <p15:guide id="4" pos="40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01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083E6E3-FA7D-4D7B-A595-EF9225AFEA82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Helle Formatvorlage 1 - Akz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936" y="96"/>
      </p:cViewPr>
      <p:guideLst>
        <p:guide orient="horz" pos="1620"/>
        <p:guide pos="2880"/>
        <p:guide orient="horz" pos="2304"/>
        <p:guide pos="40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5DD7C8-0372-D144-BA93-141549E19476}" type="datetimeFigureOut">
              <a:rPr lang="de-DE" smtClean="0"/>
              <a:t>05.09.2020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0C9E9C-1806-3D45-8625-F0002340C4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07260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88FD1B-4624-A54C-89F3-AAE25A789C02}" type="datetimeFigureOut">
              <a:rPr lang="de-DE" smtClean="0"/>
              <a:t>05.09.2020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96875" y="685800"/>
            <a:ext cx="60642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ACABA8-235B-9747-A3D2-12573A6AFA9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406846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648081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8081" algn="l" defTabSz="648081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96162" algn="l" defTabSz="648081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44243" algn="l" defTabSz="648081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92324" algn="l" defTabSz="648081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40405" algn="l" defTabSz="648081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88486" algn="l" defTabSz="648081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536567" algn="l" defTabSz="648081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84648" algn="l" defTabSz="648081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Institutskürzel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/>
          <p:cNvGrpSpPr/>
          <p:nvPr userDrawn="1"/>
        </p:nvGrpSpPr>
        <p:grpSpPr>
          <a:xfrm>
            <a:off x="0" y="1"/>
            <a:ext cx="12938125" cy="6706140"/>
            <a:chOff x="0" y="0"/>
            <a:chExt cx="9144000" cy="4715255"/>
          </a:xfrm>
        </p:grpSpPr>
        <p:pic>
          <p:nvPicPr>
            <p:cNvPr id="11" name="Bild 18"/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6825"/>
            <a:stretch/>
          </p:blipFill>
          <p:spPr>
            <a:xfrm>
              <a:off x="0" y="2207941"/>
              <a:ext cx="9144000" cy="2507314"/>
            </a:xfrm>
            <a:prstGeom prst="rect">
              <a:avLst/>
            </a:prstGeom>
          </p:spPr>
        </p:pic>
        <p:pic>
          <p:nvPicPr>
            <p:cNvPr id="9" name="Bild 18"/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85"/>
            <a:stretch/>
          </p:blipFill>
          <p:spPr>
            <a:xfrm>
              <a:off x="483220" y="0"/>
              <a:ext cx="8660780" cy="4715255"/>
            </a:xfrm>
            <a:prstGeom prst="rect">
              <a:avLst/>
            </a:prstGeom>
          </p:spPr>
        </p:pic>
      </p:grpSp>
      <p:sp>
        <p:nvSpPr>
          <p:cNvPr id="10" name="Textfeld 271"/>
          <p:cNvSpPr txBox="1">
            <a:spLocks noChangeArrowheads="1"/>
          </p:cNvSpPr>
          <p:nvPr userDrawn="1"/>
        </p:nvSpPr>
        <p:spPr bwMode="auto">
          <a:xfrm>
            <a:off x="10569532" y="1218837"/>
            <a:ext cx="2037691" cy="787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de-DE" sz="1700" spc="28" baseline="0" dirty="0">
                <a:cs typeface="Arial" charset="0"/>
              </a:rPr>
              <a:t>WISSEN</a:t>
            </a:r>
          </a:p>
          <a:p>
            <a:pPr algn="r" eaLnBrk="1" hangingPunct="1"/>
            <a:r>
              <a:rPr lang="de-DE" sz="1700" spc="28" baseline="0" dirty="0">
                <a:cs typeface="Arial" charset="0"/>
              </a:rPr>
              <a:t>TECHNIK</a:t>
            </a:r>
          </a:p>
          <a:p>
            <a:pPr algn="r" eaLnBrk="1" hangingPunct="1"/>
            <a:r>
              <a:rPr lang="de-DE" sz="1700" spc="28" baseline="0" dirty="0">
                <a:cs typeface="Arial" charset="0"/>
              </a:rPr>
              <a:t>LEIDENSCHAFT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880589" y="1392640"/>
            <a:ext cx="8659375" cy="2426880"/>
          </a:xfrm>
        </p:spPr>
        <p:txBody>
          <a:bodyPr anchor="b">
            <a:normAutofit/>
          </a:bodyPr>
          <a:lstStyle>
            <a:lvl1pPr>
              <a:defRPr sz="5100">
                <a:solidFill>
                  <a:srgbClr val="F70146"/>
                </a:solidFill>
              </a:defRPr>
            </a:lvl1pPr>
          </a:lstStyle>
          <a:p>
            <a:r>
              <a:rPr lang="de-DE" dirty="0"/>
              <a:t>Klicken und eine </a:t>
            </a:r>
            <a:br>
              <a:rPr lang="de-DE" dirty="0"/>
            </a:br>
            <a:r>
              <a:rPr lang="de-DE" dirty="0"/>
              <a:t>Überschrift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80583" y="4802560"/>
            <a:ext cx="8659375" cy="358400"/>
          </a:xfrm>
          <a:prstGeom prst="rect">
            <a:avLst/>
          </a:prstGeom>
        </p:spPr>
        <p:txBody>
          <a:bodyPr anchor="b" anchorCtr="0"/>
          <a:lstStyle>
            <a:lvl1pPr>
              <a:defRPr sz="2300"/>
            </a:lvl1pPr>
          </a:lstStyle>
          <a:p>
            <a:r>
              <a:rPr lang="de-AT"/>
              <a:t>Datum wie Fußzeilentext zentral eingeben   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880585" y="3865600"/>
            <a:ext cx="8659375" cy="803840"/>
          </a:xfrm>
          <a:prstGeom prst="rect">
            <a:avLst/>
          </a:prstGeom>
        </p:spPr>
        <p:txBody>
          <a:bodyPr anchor="b" anchorCtr="0"/>
          <a:lstStyle>
            <a:lvl1pPr>
              <a:defRPr sz="2300"/>
            </a:lvl1pPr>
          </a:lstStyle>
          <a:p>
            <a:r>
              <a:rPr lang="de-DE" dirty="0"/>
              <a:t>Fußzeilentext im Menüpunkt „Kopf- und Fußzeile“ eingeben und für alle Folien übernehmen   </a:t>
            </a:r>
          </a:p>
        </p:txBody>
      </p:sp>
      <p:sp>
        <p:nvSpPr>
          <p:cNvPr id="12" name="Textplatzhalter 2"/>
          <p:cNvSpPr>
            <a:spLocks noGrp="1"/>
          </p:cNvSpPr>
          <p:nvPr>
            <p:ph type="body" sz="quarter" idx="18" hasCustomPrompt="1"/>
          </p:nvPr>
        </p:nvSpPr>
        <p:spPr>
          <a:xfrm>
            <a:off x="880512" y="6839321"/>
            <a:ext cx="10521108" cy="284523"/>
          </a:xfrm>
        </p:spPr>
        <p:txBody>
          <a:bodyPr wrap="square">
            <a:noAutofit/>
          </a:bodyPr>
          <a:lstStyle>
            <a:lvl1pPr>
              <a:defRPr sz="1800"/>
            </a:lvl1pPr>
          </a:lstStyle>
          <a:p>
            <a:pPr lvl="0"/>
            <a:r>
              <a:rPr lang="de-AT" dirty="0"/>
              <a:t>Klicken und Webadresse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06691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 1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938125" cy="6706140"/>
          </a:xfrm>
          <a:prstGeom prst="rect">
            <a:avLst/>
          </a:prstGeom>
        </p:spPr>
      </p:pic>
      <p:sp>
        <p:nvSpPr>
          <p:cNvPr id="17" name="Rechteck 16"/>
          <p:cNvSpPr/>
          <p:nvPr userDrawn="1"/>
        </p:nvSpPr>
        <p:spPr>
          <a:xfrm>
            <a:off x="1" y="6701084"/>
            <a:ext cx="761591" cy="61411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9616" tIns="64808" rIns="129616" bIns="6480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solidFill>
                <a:srgbClr val="FFFFFF"/>
              </a:solidFill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8" name="Titel 1"/>
          <p:cNvSpPr>
            <a:spLocks noGrp="1"/>
          </p:cNvSpPr>
          <p:nvPr>
            <p:ph type="ctrTitle" hasCustomPrompt="1"/>
          </p:nvPr>
        </p:nvSpPr>
        <p:spPr>
          <a:xfrm>
            <a:off x="880589" y="1392640"/>
            <a:ext cx="8659375" cy="2426880"/>
          </a:xfrm>
        </p:spPr>
        <p:txBody>
          <a:bodyPr anchor="b">
            <a:normAutofit/>
          </a:bodyPr>
          <a:lstStyle>
            <a:lvl1pPr>
              <a:defRPr sz="5100">
                <a:solidFill>
                  <a:srgbClr val="F70146"/>
                </a:solidFill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/>
              <a:t>a </a:t>
            </a:r>
            <a:r>
              <a:rPr lang="de-DE" dirty="0" err="1"/>
              <a:t>cover</a:t>
            </a:r>
            <a:r>
              <a:rPr lang="de-DE" dirty="0"/>
              <a:t> </a:t>
            </a:r>
            <a:r>
              <a:rPr lang="de-DE" dirty="0" err="1"/>
              <a:t>slide</a:t>
            </a:r>
            <a:r>
              <a:rPr lang="de-DE" dirty="0"/>
              <a:t> </a:t>
            </a:r>
            <a:r>
              <a:rPr lang="de-DE" dirty="0" err="1"/>
              <a:t>headline</a:t>
            </a:r>
            <a:endParaRPr lang="de-DE" dirty="0"/>
          </a:p>
        </p:txBody>
      </p:sp>
      <p:sp>
        <p:nvSpPr>
          <p:cNvPr id="20" name="Datumsplatzhalter 16"/>
          <p:cNvSpPr>
            <a:spLocks noGrp="1"/>
          </p:cNvSpPr>
          <p:nvPr>
            <p:ph type="dt" sz="half" idx="10"/>
          </p:nvPr>
        </p:nvSpPr>
        <p:spPr>
          <a:xfrm>
            <a:off x="880591" y="4802560"/>
            <a:ext cx="8659375" cy="360155"/>
          </a:xfrm>
          <a:prstGeom prst="rect">
            <a:avLst/>
          </a:prstGeom>
        </p:spPr>
        <p:txBody>
          <a:bodyPr anchor="b" anchorCtr="0"/>
          <a:lstStyle>
            <a:lvl1pPr>
              <a:defRPr sz="2300"/>
            </a:lvl1pPr>
          </a:lstStyle>
          <a:p>
            <a:r>
              <a:rPr lang="en-GB" dirty="0"/>
              <a:t>Enter date also using menu item “Header and Footer” </a:t>
            </a:r>
            <a:endParaRPr lang="de-AT" dirty="0"/>
          </a:p>
        </p:txBody>
      </p:sp>
      <p:sp>
        <p:nvSpPr>
          <p:cNvPr id="21" name="Fußzeilenplatzhalter 17"/>
          <p:cNvSpPr>
            <a:spLocks noGrp="1"/>
          </p:cNvSpPr>
          <p:nvPr>
            <p:ph type="ftr" sz="quarter" idx="11"/>
          </p:nvPr>
        </p:nvSpPr>
        <p:spPr>
          <a:xfrm>
            <a:off x="880589" y="3865600"/>
            <a:ext cx="8659375" cy="803840"/>
          </a:xfrm>
          <a:prstGeom prst="rect">
            <a:avLst/>
          </a:prstGeom>
        </p:spPr>
        <p:txBody>
          <a:bodyPr anchor="b" anchorCtr="0"/>
          <a:lstStyle>
            <a:lvl1pPr>
              <a:defRPr sz="2300"/>
            </a:lvl1pPr>
          </a:lstStyle>
          <a:p>
            <a:r>
              <a:rPr lang="en-GB" dirty="0"/>
              <a:t>Enter footer text using menu item “Header and Footer” </a:t>
            </a:r>
            <a:br>
              <a:rPr lang="en-GB" dirty="0"/>
            </a:br>
            <a:r>
              <a:rPr lang="en-GB" dirty="0"/>
              <a:t>and accept for all slides.</a:t>
            </a:r>
            <a:endParaRPr lang="de-AT" dirty="0"/>
          </a:p>
        </p:txBody>
      </p:sp>
      <p:sp>
        <p:nvSpPr>
          <p:cNvPr id="22" name="Textfeld 271"/>
          <p:cNvSpPr txBox="1">
            <a:spLocks noChangeArrowheads="1"/>
          </p:cNvSpPr>
          <p:nvPr userDrawn="1"/>
        </p:nvSpPr>
        <p:spPr bwMode="auto">
          <a:xfrm>
            <a:off x="10569532" y="1218837"/>
            <a:ext cx="2037691" cy="787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de-DE" sz="1700" spc="128" baseline="0" dirty="0">
                <a:cs typeface="Arial" charset="0"/>
              </a:rPr>
              <a:t>SCIENCE</a:t>
            </a:r>
          </a:p>
          <a:p>
            <a:pPr algn="r" eaLnBrk="1" hangingPunct="1"/>
            <a:r>
              <a:rPr lang="de-DE" sz="1700" spc="128" baseline="0" dirty="0">
                <a:cs typeface="Arial" charset="0"/>
              </a:rPr>
              <a:t>PASSION</a:t>
            </a:r>
            <a:br>
              <a:rPr lang="de-DE" sz="1700" spc="128" baseline="0" dirty="0">
                <a:cs typeface="Arial" charset="0"/>
              </a:rPr>
            </a:br>
            <a:r>
              <a:rPr lang="de-DE" sz="1700" spc="128" baseline="0" dirty="0">
                <a:cs typeface="Arial" charset="0"/>
              </a:rPr>
              <a:t>TECHNOLOGY</a:t>
            </a:r>
          </a:p>
        </p:txBody>
      </p:sp>
      <p:sp>
        <p:nvSpPr>
          <p:cNvPr id="9" name="Textplatzhalter 2"/>
          <p:cNvSpPr>
            <a:spLocks noGrp="1"/>
          </p:cNvSpPr>
          <p:nvPr>
            <p:ph type="body" sz="quarter" idx="18" hasCustomPrompt="1"/>
          </p:nvPr>
        </p:nvSpPr>
        <p:spPr>
          <a:xfrm>
            <a:off x="880512" y="6839321"/>
            <a:ext cx="10521108" cy="284523"/>
          </a:xfrm>
        </p:spPr>
        <p:txBody>
          <a:bodyPr wrap="square">
            <a:noAutofit/>
          </a:bodyPr>
          <a:lstStyle>
            <a:lvl1pPr>
              <a:defRPr sz="1800"/>
            </a:lvl1pPr>
          </a:lstStyle>
          <a:p>
            <a:pPr lvl="0"/>
            <a:r>
              <a:rPr lang="de-AT" dirty="0"/>
              <a:t>Click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add</a:t>
            </a:r>
            <a:r>
              <a:rPr lang="de-AT" dirty="0"/>
              <a:t> a web </a:t>
            </a:r>
            <a:r>
              <a:rPr lang="de-AT" dirty="0" err="1"/>
              <a:t>adress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6101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with institute shortc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/>
          <p:cNvGrpSpPr/>
          <p:nvPr userDrawn="1"/>
        </p:nvGrpSpPr>
        <p:grpSpPr>
          <a:xfrm>
            <a:off x="0" y="1"/>
            <a:ext cx="12938125" cy="6706140"/>
            <a:chOff x="0" y="0"/>
            <a:chExt cx="9144000" cy="4715255"/>
          </a:xfrm>
        </p:grpSpPr>
        <p:pic>
          <p:nvPicPr>
            <p:cNvPr id="11" name="Bild 18"/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6825"/>
            <a:stretch/>
          </p:blipFill>
          <p:spPr>
            <a:xfrm>
              <a:off x="0" y="2207941"/>
              <a:ext cx="9144000" cy="2507314"/>
            </a:xfrm>
            <a:prstGeom prst="rect">
              <a:avLst/>
            </a:prstGeom>
          </p:spPr>
        </p:pic>
        <p:pic>
          <p:nvPicPr>
            <p:cNvPr id="9" name="Bild 18"/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85"/>
            <a:stretch/>
          </p:blipFill>
          <p:spPr>
            <a:xfrm>
              <a:off x="483220" y="0"/>
              <a:ext cx="8660780" cy="4715255"/>
            </a:xfrm>
            <a:prstGeom prst="rect">
              <a:avLst/>
            </a:prstGeom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880589" y="1392640"/>
            <a:ext cx="8659375" cy="2426880"/>
          </a:xfrm>
        </p:spPr>
        <p:txBody>
          <a:bodyPr anchor="b">
            <a:normAutofit/>
          </a:bodyPr>
          <a:lstStyle>
            <a:lvl1pPr>
              <a:defRPr sz="5100">
                <a:solidFill>
                  <a:srgbClr val="F70146"/>
                </a:solidFill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/>
              <a:t>a </a:t>
            </a:r>
            <a:r>
              <a:rPr lang="de-DE" dirty="0" err="1"/>
              <a:t>cover</a:t>
            </a:r>
            <a:r>
              <a:rPr lang="de-DE" dirty="0"/>
              <a:t> </a:t>
            </a:r>
            <a:r>
              <a:rPr lang="de-DE" dirty="0" err="1"/>
              <a:t>slide</a:t>
            </a:r>
            <a:r>
              <a:rPr lang="de-DE" dirty="0"/>
              <a:t> </a:t>
            </a:r>
            <a:r>
              <a:rPr lang="de-DE" dirty="0" err="1"/>
              <a:t>headline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80583" y="4802560"/>
            <a:ext cx="8659375" cy="358400"/>
          </a:xfrm>
          <a:prstGeom prst="rect">
            <a:avLst/>
          </a:prstGeom>
        </p:spPr>
        <p:txBody>
          <a:bodyPr anchor="b" anchorCtr="0"/>
          <a:lstStyle>
            <a:lvl1pPr>
              <a:defRPr sz="2300"/>
            </a:lvl1pPr>
          </a:lstStyle>
          <a:p>
            <a:r>
              <a:rPr lang="en-GB" dirty="0"/>
              <a:t>Enter date also using menu item “Header and Footer” </a:t>
            </a:r>
            <a:endParaRPr lang="de-A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880585" y="3865600"/>
            <a:ext cx="8659375" cy="803840"/>
          </a:xfrm>
          <a:prstGeom prst="rect">
            <a:avLst/>
          </a:prstGeom>
        </p:spPr>
        <p:txBody>
          <a:bodyPr anchor="b" anchorCtr="0"/>
          <a:lstStyle>
            <a:lvl1pPr>
              <a:defRPr sz="2300"/>
            </a:lvl1pPr>
          </a:lstStyle>
          <a:p>
            <a:r>
              <a:rPr lang="en-GB" dirty="0"/>
              <a:t>Enter footer text using menu item “Header and Footer” </a:t>
            </a:r>
            <a:br>
              <a:rPr lang="en-GB" dirty="0"/>
            </a:br>
            <a:r>
              <a:rPr lang="en-GB" dirty="0"/>
              <a:t>and accept for all slides.</a:t>
            </a:r>
            <a:endParaRPr lang="de-AT" dirty="0"/>
          </a:p>
        </p:txBody>
      </p:sp>
      <p:sp>
        <p:nvSpPr>
          <p:cNvPr id="12" name="Textfeld 271"/>
          <p:cNvSpPr txBox="1">
            <a:spLocks noChangeArrowheads="1"/>
          </p:cNvSpPr>
          <p:nvPr userDrawn="1"/>
        </p:nvSpPr>
        <p:spPr bwMode="auto">
          <a:xfrm>
            <a:off x="10569532" y="1218837"/>
            <a:ext cx="2037691" cy="787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de-DE" sz="1700" spc="128" baseline="0" dirty="0">
                <a:cs typeface="Arial" charset="0"/>
              </a:rPr>
              <a:t>SCIENCE</a:t>
            </a:r>
          </a:p>
          <a:p>
            <a:pPr algn="r" eaLnBrk="1" hangingPunct="1"/>
            <a:r>
              <a:rPr lang="de-DE" sz="1700" spc="128" baseline="0" dirty="0">
                <a:cs typeface="Arial" charset="0"/>
              </a:rPr>
              <a:t>PASSION</a:t>
            </a:r>
            <a:br>
              <a:rPr lang="de-DE" sz="1700" spc="128" baseline="0" dirty="0">
                <a:cs typeface="Arial" charset="0"/>
              </a:rPr>
            </a:br>
            <a:r>
              <a:rPr lang="de-DE" sz="1700" spc="128" baseline="0" dirty="0">
                <a:cs typeface="Arial" charset="0"/>
              </a:rPr>
              <a:t>TECHNOLOGY</a:t>
            </a:r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8" hasCustomPrompt="1"/>
          </p:nvPr>
        </p:nvSpPr>
        <p:spPr>
          <a:xfrm>
            <a:off x="880512" y="6839321"/>
            <a:ext cx="10521108" cy="284523"/>
          </a:xfrm>
        </p:spPr>
        <p:txBody>
          <a:bodyPr wrap="square">
            <a:noAutofit/>
          </a:bodyPr>
          <a:lstStyle>
            <a:lvl1pPr>
              <a:defRPr sz="1800"/>
            </a:lvl1pPr>
          </a:lstStyle>
          <a:p>
            <a:pPr lvl="0"/>
            <a:r>
              <a:rPr lang="de-AT" dirty="0"/>
              <a:t>Click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add</a:t>
            </a:r>
            <a:r>
              <a:rPr lang="de-AT" dirty="0"/>
              <a:t> a web </a:t>
            </a:r>
            <a:r>
              <a:rPr lang="de-AT" dirty="0" err="1"/>
              <a:t>adress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12166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llkommen/welc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Bild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938125" cy="3485286"/>
          </a:xfrm>
          <a:prstGeom prst="rect">
            <a:avLst/>
          </a:prstGeom>
        </p:spPr>
      </p:pic>
      <p:sp>
        <p:nvSpPr>
          <p:cNvPr id="16" name="Bildplatzhalter 20"/>
          <p:cNvSpPr>
            <a:spLocks noGrp="1"/>
          </p:cNvSpPr>
          <p:nvPr>
            <p:ph type="pic" sz="quarter" idx="16" hasCustomPrompt="1"/>
          </p:nvPr>
        </p:nvSpPr>
        <p:spPr>
          <a:xfrm>
            <a:off x="1" y="0"/>
            <a:ext cx="12938124" cy="3481600"/>
          </a:xfrm>
        </p:spPr>
        <p:txBody>
          <a:bodyPr/>
          <a:lstStyle>
            <a:lvl1pPr marL="0" marR="0" indent="0" algn="l" defTabSz="64808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800"/>
            </a:lvl1pPr>
          </a:lstStyle>
          <a:p>
            <a:r>
              <a:rPr lang="de-DE" dirty="0"/>
              <a:t>Klicken und Bild einfügen/</a:t>
            </a:r>
            <a:r>
              <a:rPr lang="de-DE" dirty="0" err="1"/>
              <a:t>click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a </a:t>
            </a:r>
            <a:r>
              <a:rPr lang="de-DE" dirty="0" err="1"/>
              <a:t>picture</a:t>
            </a:r>
            <a:br>
              <a:rPr lang="de-DE" dirty="0"/>
            </a:br>
            <a:r>
              <a:rPr lang="fi-FI" dirty="0"/>
              <a:t>36 x 9,7</a:t>
            </a:r>
            <a:r>
              <a:rPr lang="de-DE" dirty="0"/>
              <a:t> cm, optimal 200 dpi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17" name="Bildplatzhalter 18"/>
          <p:cNvSpPr>
            <a:spLocks noGrp="1"/>
          </p:cNvSpPr>
          <p:nvPr>
            <p:ph type="pic" sz="quarter" idx="15" hasCustomPrompt="1"/>
          </p:nvPr>
        </p:nvSpPr>
        <p:spPr>
          <a:xfrm>
            <a:off x="11206304" y="307059"/>
            <a:ext cx="1361199" cy="503485"/>
          </a:xfrm>
        </p:spPr>
        <p:txBody>
          <a:bodyPr/>
          <a:lstStyle/>
          <a:p>
            <a:r>
              <a:rPr lang="de-DE" dirty="0"/>
              <a:t>Logo TU Graz</a:t>
            </a:r>
          </a:p>
        </p:txBody>
      </p:sp>
      <p:sp>
        <p:nvSpPr>
          <p:cNvPr id="18" name="Titel 1"/>
          <p:cNvSpPr>
            <a:spLocks noGrp="1"/>
          </p:cNvSpPr>
          <p:nvPr>
            <p:ph type="title" hasCustomPrompt="1"/>
          </p:nvPr>
        </p:nvSpPr>
        <p:spPr>
          <a:xfrm>
            <a:off x="0" y="3430400"/>
            <a:ext cx="12938125" cy="768000"/>
          </a:xfrm>
          <a:solidFill>
            <a:schemeClr val="accent1"/>
          </a:solidFill>
        </p:spPr>
        <p:txBody>
          <a:bodyPr bIns="76545" anchor="ctr" anchorCtr="0">
            <a:normAutofit/>
          </a:bodyPr>
          <a:lstStyle>
            <a:lvl1pPr marL="882819">
              <a:defRPr sz="43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Titel hinzufügen/</a:t>
            </a:r>
            <a:r>
              <a:rPr lang="de-AT" dirty="0" err="1"/>
              <a:t>add</a:t>
            </a:r>
            <a:r>
              <a:rPr lang="de-AT" dirty="0"/>
              <a:t> a title</a:t>
            </a:r>
            <a:endParaRPr lang="de-DE" dirty="0"/>
          </a:p>
        </p:txBody>
      </p:sp>
      <p:sp>
        <p:nvSpPr>
          <p:cNvPr id="19" name="Textplatzhalt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880512" y="4285442"/>
            <a:ext cx="11686991" cy="1749720"/>
          </a:xfrm>
        </p:spPr>
        <p:txBody>
          <a:bodyPr/>
          <a:lstStyle>
            <a:lvl1pPr>
              <a:spcBef>
                <a:spcPts val="0"/>
              </a:spcBef>
              <a:spcAft>
                <a:spcPts val="851"/>
              </a:spcAft>
              <a:defRPr/>
            </a:lvl1pPr>
          </a:lstStyle>
          <a:p>
            <a:pPr lvl="0"/>
            <a:r>
              <a:rPr lang="de-AT" dirty="0"/>
              <a:t>Klicken und hinzufügen: Eventname, Datum, Ort, ... </a:t>
            </a:r>
            <a:br>
              <a:rPr lang="de-AT" dirty="0"/>
            </a:br>
            <a:r>
              <a:rPr lang="de-AT" dirty="0"/>
              <a:t>Click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add</a:t>
            </a:r>
            <a:r>
              <a:rPr lang="de-AT" dirty="0"/>
              <a:t>: </a:t>
            </a:r>
            <a:r>
              <a:rPr lang="de-AT" dirty="0" err="1"/>
              <a:t>event</a:t>
            </a:r>
            <a:r>
              <a:rPr lang="de-AT" dirty="0"/>
              <a:t> </a:t>
            </a:r>
            <a:r>
              <a:rPr lang="de-AT" dirty="0" err="1"/>
              <a:t>name</a:t>
            </a:r>
            <a:r>
              <a:rPr lang="de-AT" dirty="0"/>
              <a:t>, </a:t>
            </a:r>
            <a:r>
              <a:rPr lang="de-AT" dirty="0" err="1"/>
              <a:t>date</a:t>
            </a:r>
            <a:r>
              <a:rPr lang="de-AT" dirty="0"/>
              <a:t>, </a:t>
            </a:r>
            <a:r>
              <a:rPr lang="de-AT" dirty="0" err="1"/>
              <a:t>location</a:t>
            </a:r>
            <a:r>
              <a:rPr lang="de-AT" dirty="0"/>
              <a:t>, ...</a:t>
            </a:r>
          </a:p>
        </p:txBody>
      </p:sp>
      <p:sp>
        <p:nvSpPr>
          <p:cNvPr id="20" name="Textplatzhalter 26"/>
          <p:cNvSpPr>
            <a:spLocks noGrp="1"/>
          </p:cNvSpPr>
          <p:nvPr>
            <p:ph type="body" sz="quarter" idx="17" hasCustomPrompt="1"/>
          </p:nvPr>
        </p:nvSpPr>
        <p:spPr>
          <a:xfrm>
            <a:off x="7639335" y="2981153"/>
            <a:ext cx="4928169" cy="327377"/>
          </a:xfrm>
        </p:spPr>
        <p:txBody>
          <a:bodyPr anchor="b" anchorCtr="0">
            <a:noAutofit/>
          </a:bodyPr>
          <a:lstStyle>
            <a:lvl1pPr algn="r">
              <a:defRPr sz="1100"/>
            </a:lvl1pPr>
          </a:lstStyle>
          <a:p>
            <a:pPr lvl="0"/>
            <a:r>
              <a:rPr lang="de-AT" dirty="0"/>
              <a:t>Platzhalter Bildquelle/</a:t>
            </a:r>
            <a:r>
              <a:rPr lang="de-AT" dirty="0" err="1"/>
              <a:t>place</a:t>
            </a:r>
            <a:r>
              <a:rPr lang="de-AT" dirty="0"/>
              <a:t> holder </a:t>
            </a:r>
            <a:r>
              <a:rPr lang="de-AT" dirty="0" err="1"/>
              <a:t>image</a:t>
            </a:r>
            <a:r>
              <a:rPr lang="de-AT" dirty="0"/>
              <a:t> </a:t>
            </a:r>
            <a:r>
              <a:rPr lang="de-AT" dirty="0" err="1"/>
              <a:t>source</a:t>
            </a:r>
            <a:endParaRPr lang="de-DE" dirty="0"/>
          </a:p>
        </p:txBody>
      </p:sp>
      <p:sp>
        <p:nvSpPr>
          <p:cNvPr id="21" name="Textplatzhalter 2"/>
          <p:cNvSpPr>
            <a:spLocks noGrp="1"/>
          </p:cNvSpPr>
          <p:nvPr>
            <p:ph type="body" sz="quarter" idx="18" hasCustomPrompt="1"/>
          </p:nvPr>
        </p:nvSpPr>
        <p:spPr>
          <a:xfrm>
            <a:off x="880512" y="6839321"/>
            <a:ext cx="10521108" cy="284523"/>
          </a:xfrm>
        </p:spPr>
        <p:txBody>
          <a:bodyPr wrap="square">
            <a:noAutofit/>
          </a:bodyPr>
          <a:lstStyle>
            <a:lvl1pPr>
              <a:defRPr sz="1800"/>
            </a:lvl1pPr>
          </a:lstStyle>
          <a:p>
            <a:pPr lvl="0"/>
            <a:r>
              <a:rPr lang="de-AT" dirty="0"/>
              <a:t>Klicken und Webadresse hinzufügen/</a:t>
            </a:r>
            <a:r>
              <a:rPr lang="de-AT" dirty="0" err="1"/>
              <a:t>click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add</a:t>
            </a:r>
            <a:r>
              <a:rPr lang="de-AT" dirty="0"/>
              <a:t> a web </a:t>
            </a:r>
            <a:r>
              <a:rPr lang="de-AT" dirty="0" err="1"/>
              <a:t>adress</a:t>
            </a:r>
            <a:endParaRPr lang="de-DE" dirty="0"/>
          </a:p>
        </p:txBody>
      </p:sp>
      <p:sp>
        <p:nvSpPr>
          <p:cNvPr id="22" name="Textplatzhalter 14"/>
          <p:cNvSpPr>
            <a:spLocks noGrp="1"/>
          </p:cNvSpPr>
          <p:nvPr>
            <p:ph type="body" sz="quarter" idx="19" hasCustomPrompt="1"/>
          </p:nvPr>
        </p:nvSpPr>
        <p:spPr>
          <a:xfrm>
            <a:off x="880511" y="6035161"/>
            <a:ext cx="2633156" cy="498763"/>
          </a:xfrm>
        </p:spPr>
        <p:txBody>
          <a:bodyPr anchor="b" anchorCtr="0">
            <a:noAutofit/>
          </a:bodyPr>
          <a:lstStyle>
            <a:lvl1pPr>
              <a:defRPr sz="1400"/>
            </a:lvl1pPr>
          </a:lstStyle>
          <a:p>
            <a:pPr lvl="0"/>
            <a:r>
              <a:rPr lang="de-AT" dirty="0"/>
              <a:t>Platzhalter/</a:t>
            </a:r>
            <a:r>
              <a:rPr lang="de-AT" dirty="0" err="1"/>
              <a:t>place</a:t>
            </a:r>
            <a:r>
              <a:rPr lang="de-AT" dirty="0"/>
              <a:t> holder</a:t>
            </a:r>
            <a:br>
              <a:rPr lang="de-AT" dirty="0"/>
            </a:br>
            <a:r>
              <a:rPr lang="de-AT" dirty="0"/>
              <a:t>Unterstützt durch/</a:t>
            </a:r>
            <a:r>
              <a:rPr lang="de-AT" dirty="0" err="1"/>
              <a:t>supported</a:t>
            </a:r>
            <a:r>
              <a:rPr lang="de-AT" dirty="0"/>
              <a:t> by:</a:t>
            </a:r>
          </a:p>
        </p:txBody>
      </p:sp>
      <p:sp>
        <p:nvSpPr>
          <p:cNvPr id="23" name="Rechteck 22"/>
          <p:cNvSpPr/>
          <p:nvPr userDrawn="1"/>
        </p:nvSpPr>
        <p:spPr>
          <a:xfrm>
            <a:off x="1" y="6707200"/>
            <a:ext cx="761591" cy="61411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9616" tIns="64808" rIns="129616" bIns="6480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solidFill>
                <a:srgbClr val="FFFFFF"/>
              </a:solidFill>
              <a:ea typeface="ＭＳ Ｐゴシック" pitchFamily="-105" charset="-128"/>
              <a:cs typeface="ＭＳ Ｐゴシック" pitchFamily="-10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69177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Datum wie Fußzeilentext zentral eingeben   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Fußzeilentext im Menüpunkt „Kopf- und Fußzeile“ eingeben und für alle Folien übernehmen   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4EC4D-37E3-EF42-B9AB-6337577588C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880588" y="349998"/>
            <a:ext cx="10187500" cy="286720"/>
          </a:xfrm>
        </p:spPr>
        <p:txBody>
          <a:bodyPr wrap="square" anchor="b" anchorCtr="0">
            <a:noAutofit/>
          </a:bodyPr>
          <a:lstStyle>
            <a:lvl1pPr>
              <a:defRPr sz="18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594489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2023" y="2080860"/>
            <a:ext cx="10997406" cy="1452880"/>
          </a:xfrm>
        </p:spPr>
        <p:txBody>
          <a:bodyPr anchor="b"/>
          <a:lstStyle>
            <a:lvl1pPr algn="ctr">
              <a:defRPr sz="5700" b="0" cap="none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22023" y="3842183"/>
            <a:ext cx="10997406" cy="1600199"/>
          </a:xfrm>
        </p:spPr>
        <p:txBody>
          <a:bodyPr anchor="t"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648081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29616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3pPr>
            <a:lvl4pPr marL="194424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9232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4040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8848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53656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8464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Datum wie Fußzeilentext zentral eingeben   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Fußzeilentext im Menüpunkt „Kopf- und Fußzeile“ eingeben und für alle Folien übernehmen   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4EC4D-37E3-EF42-B9AB-6337577588C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880588" y="349998"/>
            <a:ext cx="10187500" cy="286720"/>
          </a:xfrm>
        </p:spPr>
        <p:txBody>
          <a:bodyPr wrap="square" anchor="b" anchorCtr="0">
            <a:noAutofit/>
          </a:bodyPr>
          <a:lstStyle>
            <a:lvl1pPr>
              <a:defRPr sz="18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4185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80586" y="2252801"/>
            <a:ext cx="5755935" cy="4439915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8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002493" y="2252801"/>
            <a:ext cx="5755935" cy="4439915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8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Datum wie Fußzeilentext zentral eingeben   </a:t>
            </a:r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Fußzeilentext im Menüpunkt „Kopf- und Fußzeile“ eingeben und für alle Folien übernehmen   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4EC4D-37E3-EF42-B9AB-6337577588C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880588" y="349998"/>
            <a:ext cx="10187500" cy="286720"/>
          </a:xfrm>
        </p:spPr>
        <p:txBody>
          <a:bodyPr wrap="square" anchor="b" anchorCtr="0">
            <a:noAutofit/>
          </a:bodyPr>
          <a:lstStyle>
            <a:lvl1pPr>
              <a:defRPr sz="18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404623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hne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Datum wie Fußzeilentext zentral eingeben   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Fußzeilentext im Menüpunkt „Kopf- und Fußzeile“ eingeben und für alle Folien übernehmen   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4EC4D-37E3-EF42-B9AB-6337577588C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880588" y="349998"/>
            <a:ext cx="10187500" cy="286720"/>
          </a:xfrm>
        </p:spPr>
        <p:txBody>
          <a:bodyPr wrap="square" anchor="b" anchorCtr="0">
            <a:noAutofit/>
          </a:bodyPr>
          <a:lstStyle>
            <a:lvl1pPr>
              <a:defRPr sz="18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979435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Datum wie Fußzeilentext zentral eingeben   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Fußzeilentext im Menüpunkt „Kopf- und Fußzeile“ eingeben und für alle Folien übernehmen   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4EC4D-37E3-EF42-B9AB-6337577588C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880588" y="349998"/>
            <a:ext cx="10187500" cy="286720"/>
          </a:xfrm>
        </p:spPr>
        <p:txBody>
          <a:bodyPr wrap="square" anchor="b" anchorCtr="0">
            <a:noAutofit/>
          </a:bodyPr>
          <a:lstStyle>
            <a:lvl1pPr>
              <a:defRPr sz="18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731859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Bild 1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938125" cy="6706140"/>
          </a:xfrm>
          <a:prstGeom prst="rect">
            <a:avLst/>
          </a:prstGeom>
        </p:spPr>
      </p:pic>
      <p:sp>
        <p:nvSpPr>
          <p:cNvPr id="21" name="Rechteck 20"/>
          <p:cNvSpPr/>
          <p:nvPr userDrawn="1"/>
        </p:nvSpPr>
        <p:spPr>
          <a:xfrm>
            <a:off x="1" y="6701084"/>
            <a:ext cx="761591" cy="61411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9616" tIns="64808" rIns="129616" bIns="6480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solidFill>
                <a:srgbClr val="FFFFFF"/>
              </a:solidFill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22" name="Titel 1"/>
          <p:cNvSpPr>
            <a:spLocks noGrp="1"/>
          </p:cNvSpPr>
          <p:nvPr>
            <p:ph type="ctrTitle" hasCustomPrompt="1"/>
          </p:nvPr>
        </p:nvSpPr>
        <p:spPr>
          <a:xfrm>
            <a:off x="880588" y="1392640"/>
            <a:ext cx="8659375" cy="2426880"/>
          </a:xfrm>
        </p:spPr>
        <p:txBody>
          <a:bodyPr anchor="b">
            <a:normAutofit/>
          </a:bodyPr>
          <a:lstStyle>
            <a:lvl1pPr>
              <a:defRPr sz="5100">
                <a:solidFill>
                  <a:srgbClr val="F70146"/>
                </a:solidFill>
              </a:defRPr>
            </a:lvl1pPr>
          </a:lstStyle>
          <a:p>
            <a:r>
              <a:rPr lang="de-DE" dirty="0"/>
              <a:t>Klicken und eine </a:t>
            </a:r>
            <a:br>
              <a:rPr lang="de-DE" dirty="0"/>
            </a:br>
            <a:r>
              <a:rPr lang="de-DE" dirty="0"/>
              <a:t>Überschrift hinzufügen</a:t>
            </a:r>
          </a:p>
        </p:txBody>
      </p:sp>
      <p:sp>
        <p:nvSpPr>
          <p:cNvPr id="24" name="Datumsplatzhalter 16"/>
          <p:cNvSpPr>
            <a:spLocks noGrp="1"/>
          </p:cNvSpPr>
          <p:nvPr>
            <p:ph type="dt" sz="half" idx="10"/>
          </p:nvPr>
        </p:nvSpPr>
        <p:spPr>
          <a:xfrm>
            <a:off x="880591" y="4802560"/>
            <a:ext cx="8659375" cy="360155"/>
          </a:xfrm>
          <a:prstGeom prst="rect">
            <a:avLst/>
          </a:prstGeom>
        </p:spPr>
        <p:txBody>
          <a:bodyPr anchor="b" anchorCtr="0"/>
          <a:lstStyle>
            <a:lvl1pPr>
              <a:defRPr sz="2300"/>
            </a:lvl1pPr>
          </a:lstStyle>
          <a:p>
            <a:r>
              <a:rPr lang="de-AT"/>
              <a:t>Datum wie Fußzeilentext zentral eingeben   </a:t>
            </a:r>
            <a:endParaRPr lang="de-DE" dirty="0"/>
          </a:p>
        </p:txBody>
      </p:sp>
      <p:sp>
        <p:nvSpPr>
          <p:cNvPr id="25" name="Fußzeilenplatzhalter 17"/>
          <p:cNvSpPr>
            <a:spLocks noGrp="1"/>
          </p:cNvSpPr>
          <p:nvPr>
            <p:ph type="ftr" sz="quarter" idx="11"/>
          </p:nvPr>
        </p:nvSpPr>
        <p:spPr>
          <a:xfrm>
            <a:off x="880588" y="3865600"/>
            <a:ext cx="8659375" cy="803840"/>
          </a:xfrm>
          <a:prstGeom prst="rect">
            <a:avLst/>
          </a:prstGeom>
        </p:spPr>
        <p:txBody>
          <a:bodyPr anchor="b" anchorCtr="0"/>
          <a:lstStyle>
            <a:lvl1pPr>
              <a:defRPr sz="2300"/>
            </a:lvl1pPr>
          </a:lstStyle>
          <a:p>
            <a:r>
              <a:rPr lang="de-DE" dirty="0"/>
              <a:t>Fußzeilentext im Menüpunkt „Kopf- und Fußzeile“ eingeben und für alle Folien übernehmen   </a:t>
            </a:r>
          </a:p>
        </p:txBody>
      </p:sp>
      <p:sp>
        <p:nvSpPr>
          <p:cNvPr id="26" name="Textfeld 271"/>
          <p:cNvSpPr txBox="1">
            <a:spLocks noChangeArrowheads="1"/>
          </p:cNvSpPr>
          <p:nvPr userDrawn="1"/>
        </p:nvSpPr>
        <p:spPr bwMode="auto">
          <a:xfrm>
            <a:off x="10569532" y="1218837"/>
            <a:ext cx="2037691" cy="787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de-DE" sz="1700" spc="28" baseline="0" dirty="0">
                <a:cs typeface="Arial" charset="0"/>
              </a:rPr>
              <a:t>WISSEN</a:t>
            </a:r>
          </a:p>
          <a:p>
            <a:pPr algn="r" eaLnBrk="1" hangingPunct="1"/>
            <a:r>
              <a:rPr lang="de-DE" sz="1700" spc="28" baseline="0" dirty="0">
                <a:cs typeface="Arial" charset="0"/>
              </a:rPr>
              <a:t>TECHNIK</a:t>
            </a:r>
          </a:p>
          <a:p>
            <a:pPr algn="r" eaLnBrk="1" hangingPunct="1"/>
            <a:r>
              <a:rPr lang="de-DE" sz="1700" spc="28" baseline="0" dirty="0">
                <a:cs typeface="Arial" charset="0"/>
              </a:rPr>
              <a:t>LEIDENSCHAFT</a:t>
            </a:r>
          </a:p>
        </p:txBody>
      </p:sp>
      <p:sp>
        <p:nvSpPr>
          <p:cNvPr id="9" name="Textplatzhalter 2"/>
          <p:cNvSpPr>
            <a:spLocks noGrp="1"/>
          </p:cNvSpPr>
          <p:nvPr>
            <p:ph type="body" sz="quarter" idx="18" hasCustomPrompt="1"/>
          </p:nvPr>
        </p:nvSpPr>
        <p:spPr>
          <a:xfrm>
            <a:off x="880512" y="6839321"/>
            <a:ext cx="10521108" cy="284523"/>
          </a:xfrm>
        </p:spPr>
        <p:txBody>
          <a:bodyPr wrap="square">
            <a:noAutofit/>
          </a:bodyPr>
          <a:lstStyle>
            <a:lvl1pPr>
              <a:defRPr sz="1800"/>
            </a:lvl1pPr>
          </a:lstStyle>
          <a:p>
            <a:pPr lvl="0"/>
            <a:r>
              <a:rPr lang="de-AT" dirty="0"/>
              <a:t>Klicken und Webadresse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22332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Bildplatzhalter 6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 bwMode="auto">
          <a:xfrm>
            <a:off x="1" y="2465"/>
            <a:ext cx="610968" cy="2870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6"/>
          <p:cNvSpPr/>
          <p:nvPr userDrawn="1"/>
        </p:nvSpPr>
        <p:spPr>
          <a:xfrm>
            <a:off x="0" y="6707200"/>
            <a:ext cx="12938125" cy="61411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9616" tIns="64808" rIns="129616" bIns="6480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solidFill>
                <a:srgbClr val="FFFFFF"/>
              </a:solidFill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80588" y="886491"/>
            <a:ext cx="11877840" cy="1219200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r>
              <a:rPr lang="de-AT" dirty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80588" y="2251220"/>
            <a:ext cx="11877840" cy="4388625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pPr lvl="0"/>
            <a:r>
              <a:rPr lang="de-AT" dirty="0"/>
              <a:t>Mastertextformat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" y="855040"/>
            <a:ext cx="610968" cy="460800"/>
          </a:xfrm>
          <a:prstGeom prst="rect">
            <a:avLst/>
          </a:prstGeom>
        </p:spPr>
        <p:txBody>
          <a:bodyPr vert="horz" lIns="0" tIns="64808" rIns="0" bIns="64808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4B64EC4D-37E3-EF42-B9AB-6337577588CB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22" name="Picture 9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346802" y="136325"/>
            <a:ext cx="1242439" cy="459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Gerade Verbindung 8"/>
          <p:cNvCxnSpPr/>
          <p:nvPr userDrawn="1"/>
        </p:nvCxnSpPr>
        <p:spPr>
          <a:xfrm>
            <a:off x="880588" y="715716"/>
            <a:ext cx="11708722" cy="0"/>
          </a:xfrm>
          <a:prstGeom prst="line">
            <a:avLst/>
          </a:prstGeom>
          <a:ln w="6350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Datumsplatzhalter 3"/>
          <p:cNvSpPr>
            <a:spLocks noGrp="1"/>
          </p:cNvSpPr>
          <p:nvPr>
            <p:ph type="dt" sz="half" idx="2"/>
          </p:nvPr>
        </p:nvSpPr>
        <p:spPr>
          <a:xfrm>
            <a:off x="881219" y="7009280"/>
            <a:ext cx="11715625" cy="21886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r>
              <a:rPr lang="de-AT"/>
              <a:t>Datum wie Fußzeilentext zentral eingeben   </a:t>
            </a:r>
            <a:endParaRPr lang="de-DE" dirty="0"/>
          </a:p>
        </p:txBody>
      </p:sp>
      <p:sp>
        <p:nvSpPr>
          <p:cNvPr id="24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880588" y="6784000"/>
            <a:ext cx="11715625" cy="22016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400">
                <a:solidFill>
                  <a:srgbClr val="000000"/>
                </a:solidFill>
              </a:defRPr>
            </a:lvl1pPr>
          </a:lstStyle>
          <a:p>
            <a:r>
              <a:rPr lang="de-DE"/>
              <a:t>Fußzeilentext im Menüpunkt „Kopf- und Fußzeile“ eingeben und für alle Folien übernehmen   </a:t>
            </a: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DA0FB2DB-3656-4DA4-8416-7949F3B3105A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2039585" y="6783618"/>
            <a:ext cx="535129" cy="44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820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60" r:id="rId3"/>
    <p:sldLayoutId id="2147483650" r:id="rId4"/>
    <p:sldLayoutId id="2147483651" r:id="rId5"/>
    <p:sldLayoutId id="2147483652" r:id="rId6"/>
    <p:sldLayoutId id="2147483654" r:id="rId7"/>
    <p:sldLayoutId id="2147483655" r:id="rId8"/>
    <p:sldLayoutId id="2147483656" r:id="rId9"/>
    <p:sldLayoutId id="2147483657" r:id="rId10"/>
  </p:sldLayoutIdLst>
  <p:hf hdr="0"/>
  <p:txStyles>
    <p:titleStyle>
      <a:lvl1pPr algn="l" defTabSz="648081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48081" rtl="0" eaLnBrk="1" latinLnBrk="0" hangingPunct="1">
        <a:spcBef>
          <a:spcPct val="20000"/>
        </a:spcBef>
        <a:buFont typeface="Arial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05051" indent="-405051" algn="l" defTabSz="648081" rtl="0" eaLnBrk="1" latinLnBrk="0" hangingPunct="1">
        <a:spcBef>
          <a:spcPct val="20000"/>
        </a:spcBef>
        <a:buClr>
          <a:srgbClr val="F70146"/>
        </a:buClr>
        <a:buFont typeface="Wingdings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0893" indent="-380298" algn="l" defTabSz="648081" rtl="0" eaLnBrk="1" latinLnBrk="0" hangingPunct="1">
        <a:spcBef>
          <a:spcPct val="20000"/>
        </a:spcBef>
        <a:buFont typeface="Wingdings" charset="2"/>
        <a:buChar char="§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03738" indent="-382548" algn="l" defTabSz="648081" rtl="0" eaLnBrk="1" latinLnBrk="0" hangingPunct="1">
        <a:spcBef>
          <a:spcPct val="20000"/>
        </a:spcBef>
        <a:buClr>
          <a:schemeClr val="bg1">
            <a:lumMod val="65000"/>
          </a:schemeClr>
        </a:buClr>
        <a:buFont typeface="Wingdings" charset="2"/>
        <a:buChar char="§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4501" indent="0" algn="l" defTabSz="648081" rtl="0" eaLnBrk="1" latinLnBrk="0" hangingPunct="1">
        <a:spcBef>
          <a:spcPct val="20000"/>
        </a:spcBef>
        <a:buFont typeface="Lucida Grande"/>
        <a:buNone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3564446" indent="-324041" algn="l" defTabSz="648081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212527" indent="-324041" algn="l" defTabSz="648081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60608" indent="-324041" algn="l" defTabSz="648081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508689" indent="-324041" algn="l" defTabSz="648081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48081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8081" algn="l" defTabSz="648081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296162" algn="l" defTabSz="648081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44243" algn="l" defTabSz="648081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algn="l" defTabSz="648081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40405" algn="l" defTabSz="648081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88486" algn="l" defTabSz="648081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36567" algn="l" defTabSz="648081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184648" algn="l" defTabSz="648081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Datum wie Fußzeilentext zentral eingeben   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Fußzeilentext im Menüpunkt „Kopf- und Fußzeile“ eingeben und für alle Folien übernehmen   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82207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Datum wie Fußzeilentext zentral eingeben   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Fußzeilentext im Menüpunkt „Kopf- und Fußzeile“ eingeben und für alle Folien übernehmen   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4EC4D-37E3-EF42-B9AB-6337577588CB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4768936"/>
      </p:ext>
    </p:extLst>
  </p:cSld>
  <p:clrMapOvr>
    <a:masterClrMapping/>
  </p:clrMapOvr>
</p:sld>
</file>

<file path=ppt/theme/theme1.xml><?xml version="1.0" encoding="utf-8"?>
<a:theme xmlns:a="http://schemas.openxmlformats.org/drawingml/2006/main" name="TU Graz mit Institutskürzel">
  <a:themeElements>
    <a:clrScheme name="Benutzerdefiniert 3">
      <a:dk1>
        <a:srgbClr val="0F0F0F"/>
      </a:dk1>
      <a:lt1>
        <a:srgbClr val="FFFFFF"/>
      </a:lt1>
      <a:dk2>
        <a:srgbClr val="3B5A70"/>
      </a:dk2>
      <a:lt2>
        <a:srgbClr val="EEECE1"/>
      </a:lt2>
      <a:accent1>
        <a:srgbClr val="F70146"/>
      </a:accent1>
      <a:accent2>
        <a:srgbClr val="5191C1"/>
      </a:accent2>
      <a:accent3>
        <a:srgbClr val="A5A5A5"/>
      </a:accent3>
      <a:accent4>
        <a:srgbClr val="285F82"/>
      </a:accent4>
      <a:accent5>
        <a:srgbClr val="78BE73"/>
      </a:accent5>
      <a:accent6>
        <a:srgbClr val="E59352"/>
      </a:accent6>
      <a:hlink>
        <a:srgbClr val="0066D8"/>
      </a:hlink>
      <a:folHlink>
        <a:srgbClr val="6C2F91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tailEnd type="none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rtlCol="0">
        <a:spAutoFit/>
      </a:bodyPr>
      <a:lstStyle>
        <a:defPPr>
          <a:defRPr sz="16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TU-Graz-Vorlage-16zu9-mit-Institutskuerzel-2018</Template>
  <TotalTime>0</TotalTime>
  <Words>39</Words>
  <Application>Microsoft Office PowerPoint</Application>
  <PresentationFormat>Benutzerdefiniert</PresentationFormat>
  <Paragraphs>5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Lucida Grande</vt:lpstr>
      <vt:lpstr>Wingdings</vt:lpstr>
      <vt:lpstr>TU Graz mit Institutskürzel</vt:lpstr>
      <vt:lpstr>PowerPoint-Präsentation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Kaisermayer, Valentin</dc:creator>
  <cp:keywords/>
  <dc:description/>
  <cp:lastModifiedBy>Kaisermayer, Valentin</cp:lastModifiedBy>
  <cp:revision>1</cp:revision>
  <dcterms:created xsi:type="dcterms:W3CDTF">2020-09-05T08:44:08Z</dcterms:created>
  <dcterms:modified xsi:type="dcterms:W3CDTF">2020-09-05T08:50:08Z</dcterms:modified>
  <cp:category/>
</cp:coreProperties>
</file>