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4FF"/>
    <a:srgbClr val="1D65AF"/>
    <a:srgbClr val="F70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21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5B1BF8E2-6546-8546-8061-5E9EC141F524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C279849-5648-EF45-8C71-7B2AE39561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709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D5205F7D-9295-F745-8FEB-8A96270ED45C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4FB287B-E392-564B-AA8C-6F7C051D74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8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80C4FF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720725" y="4552950"/>
            <a:ext cx="3724275" cy="2159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F404683E-A033-E04B-A742-130C368ECA1C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Name und OE, Eingabe über &gt; Kopf- und Fußzeile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4F2AF6-C491-E241-9607-3FC5D0D153F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8212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80C4FF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54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9" name="Textplatzhalter 15"/>
          <p:cNvSpPr>
            <a:spLocks noGrp="1"/>
          </p:cNvSpPr>
          <p:nvPr>
            <p:ph type="body" sz="quarter" idx="15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2F1D-EE32-E145-A460-E7FA0B9AF75F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66AD-D97C-2D40-8977-9365A5D4A8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24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9CFA2-BB90-D443-9F60-82C5EDB8AB73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2C965-ED49-AE4E-9432-EDC9E5208D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67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06748" y="2097090"/>
            <a:ext cx="8742852" cy="1299604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06748" y="3728980"/>
            <a:ext cx="8742852" cy="2596984"/>
          </a:xfrm>
        </p:spPr>
        <p:txBody>
          <a:bodyPr/>
          <a:lstStyle>
            <a:lvl1pPr algn="ctr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CE8A2-AC26-AD4D-B33F-C78676196607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B5CB-6BC4-6C4A-962F-133477E397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40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F8E12B-A1D2-984E-B2E9-AD31C29D0F09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87B9C6-86A8-A14B-9FA7-03F9997191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89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200" smtClean="0">
                <a:cs typeface="Arial" charset="0"/>
              </a:rPr>
              <a:t>W   I   S   S   E   N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 T   E   C   H   N   I   K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L   E   I   D   E   N   S   C   H   A   F   T</a:t>
            </a: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B866C715-0C91-D642-B75B-C5A49C0A6210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Name und OE, Eingabe über &gt; Kopf- und Fußzeile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0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 englisch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 smtClean="0">
                <a:cs typeface="Arial" charset="0"/>
              </a:rPr>
              <a:t>S   C   I   E   N   C   E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 P   A   S   S   I   O   N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T   E   C   H   N   O   L   O   G   Y</a:t>
            </a:r>
            <a:endParaRPr lang="de-DE" sz="1200" dirty="0">
              <a:cs typeface="Arial" charset="0"/>
            </a:endParaRP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B866C715-0C91-D642-B75B-C5A49C0A6210}" type="datetime1">
              <a:rPr lang="de-DE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Name und OE, Eingabe über &gt; Kopf- und Fußzeile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815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platzhalter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83596"/>
            <a:ext cx="503236" cy="236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350B21D-2276-E042-B1B3-E159F3FDC79D}" type="datetime1">
              <a:rPr lang="de-DE" smtClean="0"/>
              <a:pPr>
                <a:defRPr/>
              </a:pPr>
              <a:t>06.05.2016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Name und OE, Eingabe über &gt; Kopf- und Fußzeile</a:t>
            </a:r>
            <a:endParaRPr lang="de-DE" dirty="0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FD6D1F-7D36-6A43-881B-42B534254D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Bild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546" y="6403542"/>
            <a:ext cx="472554" cy="3925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3" r:id="rId2"/>
    <p:sldLayoutId id="2147483754" r:id="rId3"/>
    <p:sldLayoutId id="2147483755" r:id="rId4"/>
    <p:sldLayoutId id="2147483756" r:id="rId5"/>
    <p:sldLayoutId id="2147483758" r:id="rId6"/>
    <p:sldLayoutId id="2147483759" r:id="rId7"/>
    <p:sldLayoutId id="2147483760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kern="12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80C4FF"/>
        </a:buClr>
        <a:buFont typeface="Wingdings" charset="0"/>
        <a:buChar char="§"/>
        <a:defRPr sz="2600" kern="1200">
          <a:solidFill>
            <a:srgbClr val="000000"/>
          </a:solidFill>
          <a:latin typeface="+mn-lt"/>
          <a:ea typeface="ＭＳ Ｐゴシック" charset="0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 kern="1200">
          <a:solidFill>
            <a:srgbClr val="0000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04683E-A033-E04B-A742-130C368ECA1C}" type="datetime1">
              <a:rPr lang="de-DE" smtClean="0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Name und OE, Eingabe über &gt; Kopf- und Fußzeile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23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57C099B7-2ABA-5845-B54B-482E5BA15BAE}" type="datetime1">
              <a:rPr lang="de-DE" smtClean="0"/>
              <a:pPr>
                <a:defRPr/>
              </a:pPr>
              <a:t>06.05.2016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56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ＭＳ Ｐゴシック</vt:lpstr>
      <vt:lpstr>Arial</vt:lpstr>
      <vt:lpstr>Calibri</vt:lpstr>
      <vt:lpstr>Lucida Grande</vt:lpstr>
      <vt:lpstr>Wingdings</vt:lpstr>
      <vt:lpstr>Wingdings 3</vt:lpstr>
      <vt:lpstr>Office-Design</vt:lpstr>
      <vt:lpstr>PowerPoint-Präsentation</vt:lpstr>
      <vt:lpstr>PowerPoint-Präsentation</vt:lpstr>
    </vt:vector>
  </TitlesOfParts>
  <Manager/>
  <Company>TUG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Christina</dc:creator>
  <cp:keywords/>
  <dc:description/>
  <cp:lastModifiedBy>bloodydragon</cp:lastModifiedBy>
  <cp:revision>55</cp:revision>
  <cp:lastPrinted>2012-12-13T06:14:19Z</cp:lastPrinted>
  <dcterms:created xsi:type="dcterms:W3CDTF">2013-01-17T14:30:07Z</dcterms:created>
  <dcterms:modified xsi:type="dcterms:W3CDTF">2016-05-06T18:42:40Z</dcterms:modified>
  <cp:category/>
</cp:coreProperties>
</file>