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handoutMasterIdLst>
    <p:handoutMasterId r:id="rId4"/>
  </p:handoutMasterIdLst>
  <p:sldIdLst>
    <p:sldId id="256" r:id="rId2"/>
  </p:sldIdLst>
  <p:sldSz cx="30635575" cy="43164125"/>
  <p:notesSz cx="6858000" cy="9144000"/>
  <p:defaultTextStyle>
    <a:defPPr>
      <a:defRPr lang="en-US"/>
    </a:defPPr>
    <a:lvl1pPr algn="l" defTabSz="3541713"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1pPr>
    <a:lvl2pPr marL="1770063" indent="-1312863" algn="l" defTabSz="3541713"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2pPr>
    <a:lvl3pPr marL="3541713" indent="-2627313" algn="l" defTabSz="3541713"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3pPr>
    <a:lvl4pPr marL="5313363" indent="-3941763" algn="l" defTabSz="3541713"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4pPr>
    <a:lvl5pPr marL="7083425" indent="-5254625" algn="l" defTabSz="3541713"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5pPr>
    <a:lvl6pPr marL="2286000" algn="l" defTabSz="914400" rtl="0" eaLnBrk="1" latinLnBrk="0" hangingPunct="1">
      <a:defRPr sz="6900" kern="1200">
        <a:solidFill>
          <a:schemeClr val="tx1"/>
        </a:solidFill>
        <a:latin typeface="Calibri" panose="020F0502020204030204" pitchFamily="34" charset="0"/>
        <a:ea typeface="+mn-ea"/>
        <a:cs typeface="+mn-cs"/>
      </a:defRPr>
    </a:lvl6pPr>
    <a:lvl7pPr marL="2743200" algn="l" defTabSz="914400" rtl="0" eaLnBrk="1" latinLnBrk="0" hangingPunct="1">
      <a:defRPr sz="6900" kern="1200">
        <a:solidFill>
          <a:schemeClr val="tx1"/>
        </a:solidFill>
        <a:latin typeface="Calibri" panose="020F0502020204030204" pitchFamily="34" charset="0"/>
        <a:ea typeface="+mn-ea"/>
        <a:cs typeface="+mn-cs"/>
      </a:defRPr>
    </a:lvl7pPr>
    <a:lvl8pPr marL="3200400" algn="l" defTabSz="914400" rtl="0" eaLnBrk="1" latinLnBrk="0" hangingPunct="1">
      <a:defRPr sz="6900" kern="1200">
        <a:solidFill>
          <a:schemeClr val="tx1"/>
        </a:solidFill>
        <a:latin typeface="Calibri" panose="020F0502020204030204" pitchFamily="34" charset="0"/>
        <a:ea typeface="+mn-ea"/>
        <a:cs typeface="+mn-cs"/>
      </a:defRPr>
    </a:lvl8pPr>
    <a:lvl9pPr marL="3657600" algn="l" defTabSz="914400" rtl="0" eaLnBrk="1" latinLnBrk="0" hangingPunct="1">
      <a:defRPr sz="69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476">
          <p15:clr>
            <a:srgbClr val="A4A3A4"/>
          </p15:clr>
        </p15:guide>
        <p15:guide id="2" pos="96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2" autoAdjust="0"/>
    <p:restoredTop sz="94647"/>
  </p:normalViewPr>
  <p:slideViewPr>
    <p:cSldViewPr snapToGrid="0" snapToObjects="1">
      <p:cViewPr varScale="1">
        <p:scale>
          <a:sx n="26" d="100"/>
          <a:sy n="26" d="100"/>
        </p:scale>
        <p:origin x="3960" y="288"/>
      </p:cViewPr>
      <p:guideLst>
        <p:guide orient="horz" pos="5476"/>
        <p:guide pos="96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2F89BE-5C3E-49AC-AE38-CDD60A66A5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54238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E1CA053-A3AF-43CA-9A5C-99525A610C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3542386" eaLnBrk="1" fontAlgn="auto" hangingPunct="1">
              <a:spcBef>
                <a:spcPts val="0"/>
              </a:spcBef>
              <a:spcAft>
                <a:spcPts val="0"/>
              </a:spcAft>
              <a:defRPr sz="1200">
                <a:latin typeface="+mn-lt"/>
              </a:defRPr>
            </a:lvl1pPr>
          </a:lstStyle>
          <a:p>
            <a:pPr>
              <a:defRPr/>
            </a:pPr>
            <a:fld id="{0F39BA1B-41EA-4407-9190-A4578DFC12CD}" type="datetimeFigureOut">
              <a:rPr lang="en-US"/>
              <a:pPr>
                <a:defRPr/>
              </a:pPr>
              <a:t>4/16/2024</a:t>
            </a:fld>
            <a:endParaRPr lang="en-US"/>
          </a:p>
        </p:txBody>
      </p:sp>
      <p:sp>
        <p:nvSpPr>
          <p:cNvPr id="4" name="Footer Placeholder 3">
            <a:extLst>
              <a:ext uri="{FF2B5EF4-FFF2-40B4-BE49-F238E27FC236}">
                <a16:creationId xmlns:a16="http://schemas.microsoft.com/office/drawing/2014/main" id="{94B7569B-448A-43EE-BB88-6BF1E0DD6F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3542386"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2A07BD9-A883-4E10-A868-A8885969DD7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03F7F9E-E615-4A72-B149-3E174A449452}" type="slidenum">
              <a:rPr lang="en-US" altLang="de-DE"/>
              <a:pPr/>
              <a:t>‹Nr.›</a:t>
            </a:fld>
            <a:endParaRPr lang="en-US"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989A4-07C7-44E8-BE85-111247EE05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54238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6A4166A-DB09-4813-8860-7A21DCF0537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542386" eaLnBrk="1" fontAlgn="auto" hangingPunct="1">
              <a:spcBef>
                <a:spcPts val="0"/>
              </a:spcBef>
              <a:spcAft>
                <a:spcPts val="0"/>
              </a:spcAft>
              <a:defRPr sz="1200">
                <a:latin typeface="+mn-lt"/>
              </a:defRPr>
            </a:lvl1pPr>
          </a:lstStyle>
          <a:p>
            <a:pPr>
              <a:defRPr/>
            </a:pPr>
            <a:fld id="{4726F04A-3545-4661-B883-6B922558FBB6}" type="datetimeFigureOut">
              <a:rPr lang="en-US"/>
              <a:pPr>
                <a:defRPr/>
              </a:pPr>
              <a:t>4/16/2024</a:t>
            </a:fld>
            <a:endParaRPr lang="en-US"/>
          </a:p>
        </p:txBody>
      </p:sp>
      <p:sp>
        <p:nvSpPr>
          <p:cNvPr id="4" name="Slide Image Placeholder 3">
            <a:extLst>
              <a:ext uri="{FF2B5EF4-FFF2-40B4-BE49-F238E27FC236}">
                <a16:creationId xmlns:a16="http://schemas.microsoft.com/office/drawing/2014/main" id="{0218F943-F5FD-453A-9E94-C540D3639DB4}"/>
              </a:ext>
            </a:extLst>
          </p:cNvPr>
          <p:cNvSpPr>
            <a:spLocks noGrp="1" noRot="1" noChangeAspect="1"/>
          </p:cNvSpPr>
          <p:nvPr>
            <p:ph type="sldImg" idx="2"/>
          </p:nvPr>
        </p:nvSpPr>
        <p:spPr>
          <a:xfrm>
            <a:off x="2333625" y="1143000"/>
            <a:ext cx="219075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F2CD8E3-3904-49CF-A4BF-DCE71BD0807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C433DB-8C87-4FC7-99DB-74533289AD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54238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582BB05-1FF3-4152-A7FB-22C22275EC8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D12C622-DECE-4979-B345-676590600DBD}" type="slidenum">
              <a:rPr lang="en-US" altLang="de-DE"/>
              <a:pPr/>
              <a:t>‹Nr.›</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7668" y="7064132"/>
            <a:ext cx="26040239" cy="15027510"/>
          </a:xfrm>
        </p:spPr>
        <p:txBody>
          <a:bodyPr anchor="b"/>
          <a:lstStyle>
            <a:lvl1pPr algn="ctr">
              <a:defRPr sz="20102"/>
            </a:lvl1pPr>
          </a:lstStyle>
          <a:p>
            <a:r>
              <a:rPr lang="en-US"/>
              <a:t>Click to edit Master title style</a:t>
            </a:r>
            <a:endParaRPr lang="en-US" dirty="0"/>
          </a:p>
        </p:txBody>
      </p:sp>
      <p:sp>
        <p:nvSpPr>
          <p:cNvPr id="3" name="Subtitle 2"/>
          <p:cNvSpPr>
            <a:spLocks noGrp="1"/>
          </p:cNvSpPr>
          <p:nvPr>
            <p:ph type="subTitle" idx="1"/>
          </p:nvPr>
        </p:nvSpPr>
        <p:spPr>
          <a:xfrm>
            <a:off x="3829447" y="22671161"/>
            <a:ext cx="22976681" cy="10421335"/>
          </a:xfrm>
        </p:spPr>
        <p:txBody>
          <a:bodyPr/>
          <a:lstStyle>
            <a:lvl1pPr marL="0" indent="0" algn="ctr">
              <a:buNone/>
              <a:defRPr sz="8041"/>
            </a:lvl1pPr>
            <a:lvl2pPr marL="1531757" indent="0" algn="ctr">
              <a:buNone/>
              <a:defRPr sz="6701"/>
            </a:lvl2pPr>
            <a:lvl3pPr marL="3063514" indent="0" algn="ctr">
              <a:buNone/>
              <a:defRPr sz="6031"/>
            </a:lvl3pPr>
            <a:lvl4pPr marL="4595271" indent="0" algn="ctr">
              <a:buNone/>
              <a:defRPr sz="5360"/>
            </a:lvl4pPr>
            <a:lvl5pPr marL="6127029" indent="0" algn="ctr">
              <a:buNone/>
              <a:defRPr sz="5360"/>
            </a:lvl5pPr>
            <a:lvl6pPr marL="7658786" indent="0" algn="ctr">
              <a:buNone/>
              <a:defRPr sz="5360"/>
            </a:lvl6pPr>
            <a:lvl7pPr marL="9190543" indent="0" algn="ctr">
              <a:buNone/>
              <a:defRPr sz="5360"/>
            </a:lvl7pPr>
            <a:lvl8pPr marL="10722300" indent="0" algn="ctr">
              <a:buNone/>
              <a:defRPr sz="5360"/>
            </a:lvl8pPr>
            <a:lvl9pPr marL="12254057" indent="0" algn="ctr">
              <a:buNone/>
              <a:defRPr sz="536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1C3AA68-B5F7-4F42-AB63-B5E10C827858}"/>
              </a:ext>
            </a:extLst>
          </p:cNvPr>
          <p:cNvSpPr>
            <a:spLocks noGrp="1"/>
          </p:cNvSpPr>
          <p:nvPr>
            <p:ph type="dt" sz="half" idx="10"/>
          </p:nvPr>
        </p:nvSpPr>
        <p:spPr/>
        <p:txBody>
          <a:bodyPr/>
          <a:lstStyle>
            <a:lvl1pPr>
              <a:defRPr/>
            </a:lvl1pPr>
          </a:lstStyle>
          <a:p>
            <a:pPr>
              <a:defRPr/>
            </a:pPr>
            <a:fld id="{C20CBD3C-06B0-47AA-9DAC-DAC83E3E63BD}" type="datetimeFigureOut">
              <a:rPr lang="en-US"/>
              <a:pPr>
                <a:defRPr/>
              </a:pPr>
              <a:t>4/16/2024</a:t>
            </a:fld>
            <a:endParaRPr lang="en-US"/>
          </a:p>
        </p:txBody>
      </p:sp>
      <p:sp>
        <p:nvSpPr>
          <p:cNvPr id="5" name="Footer Placeholder 4">
            <a:extLst>
              <a:ext uri="{FF2B5EF4-FFF2-40B4-BE49-F238E27FC236}">
                <a16:creationId xmlns:a16="http://schemas.microsoft.com/office/drawing/2014/main" id="{96109004-4761-4F11-83EE-6FC4CC03D6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A6070B-8E14-47E3-917D-FD14A97FEA74}"/>
              </a:ext>
            </a:extLst>
          </p:cNvPr>
          <p:cNvSpPr>
            <a:spLocks noGrp="1"/>
          </p:cNvSpPr>
          <p:nvPr>
            <p:ph type="sldNum" sz="quarter" idx="12"/>
          </p:nvPr>
        </p:nvSpPr>
        <p:spPr/>
        <p:txBody>
          <a:bodyPr/>
          <a:lstStyle>
            <a:lvl1pPr>
              <a:defRPr/>
            </a:lvl1pPr>
          </a:lstStyle>
          <a:p>
            <a:fld id="{FF202645-2A35-4FF7-BA3A-1A911DD8FED7}" type="slidenum">
              <a:rPr lang="en-US" altLang="de-DE"/>
              <a:pPr/>
              <a:t>‹Nr.›</a:t>
            </a:fld>
            <a:endParaRPr lang="en-US" altLang="de-DE"/>
          </a:p>
        </p:txBody>
      </p:sp>
    </p:spTree>
    <p:extLst>
      <p:ext uri="{BB962C8B-B14F-4D97-AF65-F5344CB8AC3E}">
        <p14:creationId xmlns:p14="http://schemas.microsoft.com/office/powerpoint/2010/main" val="217507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C4273-1D64-4796-A2F7-148EBE94D15D}"/>
              </a:ext>
            </a:extLst>
          </p:cNvPr>
          <p:cNvSpPr>
            <a:spLocks noGrp="1"/>
          </p:cNvSpPr>
          <p:nvPr>
            <p:ph type="dt" sz="half" idx="10"/>
          </p:nvPr>
        </p:nvSpPr>
        <p:spPr/>
        <p:txBody>
          <a:bodyPr/>
          <a:lstStyle>
            <a:lvl1pPr>
              <a:defRPr/>
            </a:lvl1pPr>
          </a:lstStyle>
          <a:p>
            <a:pPr>
              <a:defRPr/>
            </a:pPr>
            <a:fld id="{EAB26A84-6984-44FA-A646-78799A048ED7}" type="datetimeFigureOut">
              <a:rPr lang="en-US"/>
              <a:pPr>
                <a:defRPr/>
              </a:pPr>
              <a:t>4/16/2024</a:t>
            </a:fld>
            <a:endParaRPr lang="en-US"/>
          </a:p>
        </p:txBody>
      </p:sp>
      <p:sp>
        <p:nvSpPr>
          <p:cNvPr id="5" name="Footer Placeholder 4">
            <a:extLst>
              <a:ext uri="{FF2B5EF4-FFF2-40B4-BE49-F238E27FC236}">
                <a16:creationId xmlns:a16="http://schemas.microsoft.com/office/drawing/2014/main" id="{AFD7BD37-964F-4E83-8A62-4BB7F04342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14E7EC-67A5-4974-83AA-B7F3C8DA515D}"/>
              </a:ext>
            </a:extLst>
          </p:cNvPr>
          <p:cNvSpPr>
            <a:spLocks noGrp="1"/>
          </p:cNvSpPr>
          <p:nvPr>
            <p:ph type="sldNum" sz="quarter" idx="12"/>
          </p:nvPr>
        </p:nvSpPr>
        <p:spPr/>
        <p:txBody>
          <a:bodyPr/>
          <a:lstStyle>
            <a:lvl1pPr>
              <a:defRPr/>
            </a:lvl1pPr>
          </a:lstStyle>
          <a:p>
            <a:fld id="{144DBF6D-BAB5-4E6C-BF42-D02C8F6DD720}" type="slidenum">
              <a:rPr lang="en-US" altLang="de-DE"/>
              <a:pPr/>
              <a:t>‹Nr.›</a:t>
            </a:fld>
            <a:endParaRPr lang="en-US" altLang="de-DE"/>
          </a:p>
        </p:txBody>
      </p:sp>
    </p:spTree>
    <p:extLst>
      <p:ext uri="{BB962C8B-B14F-4D97-AF65-F5344CB8AC3E}">
        <p14:creationId xmlns:p14="http://schemas.microsoft.com/office/powerpoint/2010/main" val="415383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3585" y="2298090"/>
            <a:ext cx="6605796" cy="36579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06197" y="2298090"/>
            <a:ext cx="19434443" cy="36579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F7AF59-8470-4B8C-B54F-511B0FBB7EA2}"/>
              </a:ext>
            </a:extLst>
          </p:cNvPr>
          <p:cNvSpPr>
            <a:spLocks noGrp="1"/>
          </p:cNvSpPr>
          <p:nvPr>
            <p:ph type="dt" sz="half" idx="10"/>
          </p:nvPr>
        </p:nvSpPr>
        <p:spPr/>
        <p:txBody>
          <a:bodyPr/>
          <a:lstStyle>
            <a:lvl1pPr>
              <a:defRPr/>
            </a:lvl1pPr>
          </a:lstStyle>
          <a:p>
            <a:pPr>
              <a:defRPr/>
            </a:pPr>
            <a:fld id="{00715DB0-41EB-4196-9E63-EE47317FA8D0}" type="datetimeFigureOut">
              <a:rPr lang="en-US"/>
              <a:pPr>
                <a:defRPr/>
              </a:pPr>
              <a:t>4/16/2024</a:t>
            </a:fld>
            <a:endParaRPr lang="en-US"/>
          </a:p>
        </p:txBody>
      </p:sp>
      <p:sp>
        <p:nvSpPr>
          <p:cNvPr id="5" name="Footer Placeholder 4">
            <a:extLst>
              <a:ext uri="{FF2B5EF4-FFF2-40B4-BE49-F238E27FC236}">
                <a16:creationId xmlns:a16="http://schemas.microsoft.com/office/drawing/2014/main" id="{18EB08B7-FCE6-4A66-BE6B-2AE830737A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934FD5-99AE-49D7-B563-113F56713737}"/>
              </a:ext>
            </a:extLst>
          </p:cNvPr>
          <p:cNvSpPr>
            <a:spLocks noGrp="1"/>
          </p:cNvSpPr>
          <p:nvPr>
            <p:ph type="sldNum" sz="quarter" idx="12"/>
          </p:nvPr>
        </p:nvSpPr>
        <p:spPr/>
        <p:txBody>
          <a:bodyPr/>
          <a:lstStyle>
            <a:lvl1pPr>
              <a:defRPr/>
            </a:lvl1pPr>
          </a:lstStyle>
          <a:p>
            <a:fld id="{6C6C66A5-4E5E-4032-AFB3-F5695B953EFA}" type="slidenum">
              <a:rPr lang="en-US" altLang="de-DE"/>
              <a:pPr/>
              <a:t>‹Nr.›</a:t>
            </a:fld>
            <a:endParaRPr lang="en-US" altLang="de-DE"/>
          </a:p>
        </p:txBody>
      </p:sp>
    </p:spTree>
    <p:extLst>
      <p:ext uri="{BB962C8B-B14F-4D97-AF65-F5344CB8AC3E}">
        <p14:creationId xmlns:p14="http://schemas.microsoft.com/office/powerpoint/2010/main" val="103551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BCB278-E950-415E-9F5D-D9FA7A4F841D}"/>
              </a:ext>
            </a:extLst>
          </p:cNvPr>
          <p:cNvSpPr>
            <a:spLocks noGrp="1"/>
          </p:cNvSpPr>
          <p:nvPr>
            <p:ph type="dt" sz="half" idx="10"/>
          </p:nvPr>
        </p:nvSpPr>
        <p:spPr/>
        <p:txBody>
          <a:bodyPr/>
          <a:lstStyle>
            <a:lvl1pPr>
              <a:defRPr/>
            </a:lvl1pPr>
          </a:lstStyle>
          <a:p>
            <a:pPr>
              <a:defRPr/>
            </a:pPr>
            <a:fld id="{E20F66D8-D24A-44C8-8195-38790723DF47}" type="datetimeFigureOut">
              <a:rPr lang="en-US"/>
              <a:pPr>
                <a:defRPr/>
              </a:pPr>
              <a:t>4/16/2024</a:t>
            </a:fld>
            <a:endParaRPr lang="en-US"/>
          </a:p>
        </p:txBody>
      </p:sp>
      <p:sp>
        <p:nvSpPr>
          <p:cNvPr id="5" name="Footer Placeholder 4">
            <a:extLst>
              <a:ext uri="{FF2B5EF4-FFF2-40B4-BE49-F238E27FC236}">
                <a16:creationId xmlns:a16="http://schemas.microsoft.com/office/drawing/2014/main" id="{51FBE2A8-4D4A-45C5-9A46-6917BB77D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F16D16-A785-439D-9622-BBC559B972DE}"/>
              </a:ext>
            </a:extLst>
          </p:cNvPr>
          <p:cNvSpPr>
            <a:spLocks noGrp="1"/>
          </p:cNvSpPr>
          <p:nvPr>
            <p:ph type="sldNum" sz="quarter" idx="12"/>
          </p:nvPr>
        </p:nvSpPr>
        <p:spPr/>
        <p:txBody>
          <a:bodyPr/>
          <a:lstStyle>
            <a:lvl1pPr>
              <a:defRPr/>
            </a:lvl1pPr>
          </a:lstStyle>
          <a:p>
            <a:fld id="{2718B2D7-AD9A-476D-94B4-76630E99396D}" type="slidenum">
              <a:rPr lang="en-US" altLang="de-DE"/>
              <a:pPr/>
              <a:t>‹Nr.›</a:t>
            </a:fld>
            <a:endParaRPr lang="en-US" altLang="de-DE"/>
          </a:p>
        </p:txBody>
      </p:sp>
    </p:spTree>
    <p:extLst>
      <p:ext uri="{BB962C8B-B14F-4D97-AF65-F5344CB8AC3E}">
        <p14:creationId xmlns:p14="http://schemas.microsoft.com/office/powerpoint/2010/main" val="256692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242" y="10761069"/>
            <a:ext cx="26423183" cy="17955074"/>
          </a:xfrm>
        </p:spPr>
        <p:txBody>
          <a:bodyPr anchor="b"/>
          <a:lstStyle>
            <a:lvl1pPr>
              <a:defRPr sz="20102"/>
            </a:lvl1pPr>
          </a:lstStyle>
          <a:p>
            <a:r>
              <a:rPr lang="en-US"/>
              <a:t>Click to edit Master title style</a:t>
            </a:r>
            <a:endParaRPr lang="en-US" dirty="0"/>
          </a:p>
        </p:txBody>
      </p:sp>
      <p:sp>
        <p:nvSpPr>
          <p:cNvPr id="3" name="Text Placeholder 2"/>
          <p:cNvSpPr>
            <a:spLocks noGrp="1"/>
          </p:cNvSpPr>
          <p:nvPr>
            <p:ph type="body" idx="1"/>
          </p:nvPr>
        </p:nvSpPr>
        <p:spPr>
          <a:xfrm>
            <a:off x="2090242" y="28886005"/>
            <a:ext cx="26423183" cy="9442149"/>
          </a:xfrm>
        </p:spPr>
        <p:txBody>
          <a:bodyPr/>
          <a:lstStyle>
            <a:lvl1pPr marL="0" indent="0">
              <a:buNone/>
              <a:defRPr sz="8041">
                <a:solidFill>
                  <a:schemeClr val="tx1"/>
                </a:solidFill>
              </a:defRPr>
            </a:lvl1pPr>
            <a:lvl2pPr marL="1531757" indent="0">
              <a:buNone/>
              <a:defRPr sz="6701">
                <a:solidFill>
                  <a:schemeClr val="tx1">
                    <a:tint val="75000"/>
                  </a:schemeClr>
                </a:solidFill>
              </a:defRPr>
            </a:lvl2pPr>
            <a:lvl3pPr marL="3063514" indent="0">
              <a:buNone/>
              <a:defRPr sz="6031">
                <a:solidFill>
                  <a:schemeClr val="tx1">
                    <a:tint val="75000"/>
                  </a:schemeClr>
                </a:solidFill>
              </a:defRPr>
            </a:lvl3pPr>
            <a:lvl4pPr marL="4595271" indent="0">
              <a:buNone/>
              <a:defRPr sz="5360">
                <a:solidFill>
                  <a:schemeClr val="tx1">
                    <a:tint val="75000"/>
                  </a:schemeClr>
                </a:solidFill>
              </a:defRPr>
            </a:lvl4pPr>
            <a:lvl5pPr marL="6127029" indent="0">
              <a:buNone/>
              <a:defRPr sz="5360">
                <a:solidFill>
                  <a:schemeClr val="tx1">
                    <a:tint val="75000"/>
                  </a:schemeClr>
                </a:solidFill>
              </a:defRPr>
            </a:lvl5pPr>
            <a:lvl6pPr marL="7658786" indent="0">
              <a:buNone/>
              <a:defRPr sz="5360">
                <a:solidFill>
                  <a:schemeClr val="tx1">
                    <a:tint val="75000"/>
                  </a:schemeClr>
                </a:solidFill>
              </a:defRPr>
            </a:lvl6pPr>
            <a:lvl7pPr marL="9190543" indent="0">
              <a:buNone/>
              <a:defRPr sz="5360">
                <a:solidFill>
                  <a:schemeClr val="tx1">
                    <a:tint val="75000"/>
                  </a:schemeClr>
                </a:solidFill>
              </a:defRPr>
            </a:lvl7pPr>
            <a:lvl8pPr marL="10722300" indent="0">
              <a:buNone/>
              <a:defRPr sz="5360">
                <a:solidFill>
                  <a:schemeClr val="tx1">
                    <a:tint val="75000"/>
                  </a:schemeClr>
                </a:solidFill>
              </a:defRPr>
            </a:lvl8pPr>
            <a:lvl9pPr marL="12254057" indent="0">
              <a:buNone/>
              <a:defRPr sz="53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8CD3A-EFC3-43CD-B32F-AA7ED9FED9F2}"/>
              </a:ext>
            </a:extLst>
          </p:cNvPr>
          <p:cNvSpPr>
            <a:spLocks noGrp="1"/>
          </p:cNvSpPr>
          <p:nvPr>
            <p:ph type="dt" sz="half" idx="10"/>
          </p:nvPr>
        </p:nvSpPr>
        <p:spPr/>
        <p:txBody>
          <a:bodyPr/>
          <a:lstStyle>
            <a:lvl1pPr>
              <a:defRPr/>
            </a:lvl1pPr>
          </a:lstStyle>
          <a:p>
            <a:pPr>
              <a:defRPr/>
            </a:pPr>
            <a:fld id="{D9CA9069-3E85-4C20-BE3A-0052A5ACBD6B}" type="datetimeFigureOut">
              <a:rPr lang="en-US"/>
              <a:pPr>
                <a:defRPr/>
              </a:pPr>
              <a:t>4/16/2024</a:t>
            </a:fld>
            <a:endParaRPr lang="en-US"/>
          </a:p>
        </p:txBody>
      </p:sp>
      <p:sp>
        <p:nvSpPr>
          <p:cNvPr id="5" name="Footer Placeholder 4">
            <a:extLst>
              <a:ext uri="{FF2B5EF4-FFF2-40B4-BE49-F238E27FC236}">
                <a16:creationId xmlns:a16="http://schemas.microsoft.com/office/drawing/2014/main" id="{37C7DA97-4BF2-4531-8884-5BC815BD53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E90363-B02A-4459-B84C-D48B7EF27F38}"/>
              </a:ext>
            </a:extLst>
          </p:cNvPr>
          <p:cNvSpPr>
            <a:spLocks noGrp="1"/>
          </p:cNvSpPr>
          <p:nvPr>
            <p:ph type="sldNum" sz="quarter" idx="12"/>
          </p:nvPr>
        </p:nvSpPr>
        <p:spPr/>
        <p:txBody>
          <a:bodyPr/>
          <a:lstStyle>
            <a:lvl1pPr>
              <a:defRPr/>
            </a:lvl1pPr>
          </a:lstStyle>
          <a:p>
            <a:fld id="{C6812F07-F02E-4D9D-B70F-46CC2CAD2F52}" type="slidenum">
              <a:rPr lang="en-US" altLang="de-DE"/>
              <a:pPr/>
              <a:t>‹Nr.›</a:t>
            </a:fld>
            <a:endParaRPr lang="en-US" altLang="de-DE"/>
          </a:p>
        </p:txBody>
      </p:sp>
    </p:spTree>
    <p:extLst>
      <p:ext uri="{BB962C8B-B14F-4D97-AF65-F5344CB8AC3E}">
        <p14:creationId xmlns:p14="http://schemas.microsoft.com/office/powerpoint/2010/main" val="260119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6196" y="11490450"/>
            <a:ext cx="13020119" cy="27387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509260" y="11490450"/>
            <a:ext cx="13020119" cy="27387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D06C069-10A3-44F1-AD78-DC85DE2E36D5}"/>
              </a:ext>
            </a:extLst>
          </p:cNvPr>
          <p:cNvSpPr>
            <a:spLocks noGrp="1"/>
          </p:cNvSpPr>
          <p:nvPr>
            <p:ph type="dt" sz="half" idx="10"/>
          </p:nvPr>
        </p:nvSpPr>
        <p:spPr/>
        <p:txBody>
          <a:bodyPr/>
          <a:lstStyle>
            <a:lvl1pPr>
              <a:defRPr/>
            </a:lvl1pPr>
          </a:lstStyle>
          <a:p>
            <a:pPr>
              <a:defRPr/>
            </a:pPr>
            <a:fld id="{3F1CC424-405F-4393-A36F-CF3B562D1CA3}" type="datetimeFigureOut">
              <a:rPr lang="en-US"/>
              <a:pPr>
                <a:defRPr/>
              </a:pPr>
              <a:t>4/16/2024</a:t>
            </a:fld>
            <a:endParaRPr lang="en-US"/>
          </a:p>
        </p:txBody>
      </p:sp>
      <p:sp>
        <p:nvSpPr>
          <p:cNvPr id="6" name="Footer Placeholder 4">
            <a:extLst>
              <a:ext uri="{FF2B5EF4-FFF2-40B4-BE49-F238E27FC236}">
                <a16:creationId xmlns:a16="http://schemas.microsoft.com/office/drawing/2014/main" id="{AD8CE71A-8649-4FE6-BCC6-DA06150E92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11279F-82D7-4FC4-B3E7-1CF7A4A3B26A}"/>
              </a:ext>
            </a:extLst>
          </p:cNvPr>
          <p:cNvSpPr>
            <a:spLocks noGrp="1"/>
          </p:cNvSpPr>
          <p:nvPr>
            <p:ph type="sldNum" sz="quarter" idx="12"/>
          </p:nvPr>
        </p:nvSpPr>
        <p:spPr/>
        <p:txBody>
          <a:bodyPr/>
          <a:lstStyle>
            <a:lvl1pPr>
              <a:defRPr/>
            </a:lvl1pPr>
          </a:lstStyle>
          <a:p>
            <a:fld id="{CE24E9E2-EFA5-4866-9C9E-3FEBAEE6EC68}" type="slidenum">
              <a:rPr lang="en-US" altLang="de-DE"/>
              <a:pPr/>
              <a:t>‹Nr.›</a:t>
            </a:fld>
            <a:endParaRPr lang="en-US" altLang="de-DE"/>
          </a:p>
        </p:txBody>
      </p:sp>
    </p:spTree>
    <p:extLst>
      <p:ext uri="{BB962C8B-B14F-4D97-AF65-F5344CB8AC3E}">
        <p14:creationId xmlns:p14="http://schemas.microsoft.com/office/powerpoint/2010/main" val="47762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10186" y="2298099"/>
            <a:ext cx="26423183" cy="8343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10189" y="10581209"/>
            <a:ext cx="12960282" cy="5185687"/>
          </a:xfrm>
        </p:spPr>
        <p:txBody>
          <a:bodyPr anchor="b"/>
          <a:lstStyle>
            <a:lvl1pPr marL="0" indent="0">
              <a:buNone/>
              <a:defRPr sz="8041" b="1"/>
            </a:lvl1pPr>
            <a:lvl2pPr marL="1531757" indent="0">
              <a:buNone/>
              <a:defRPr sz="6701" b="1"/>
            </a:lvl2pPr>
            <a:lvl3pPr marL="3063514" indent="0">
              <a:buNone/>
              <a:defRPr sz="6031" b="1"/>
            </a:lvl3pPr>
            <a:lvl4pPr marL="4595271" indent="0">
              <a:buNone/>
              <a:defRPr sz="5360" b="1"/>
            </a:lvl4pPr>
            <a:lvl5pPr marL="6127029" indent="0">
              <a:buNone/>
              <a:defRPr sz="5360" b="1"/>
            </a:lvl5pPr>
            <a:lvl6pPr marL="7658786" indent="0">
              <a:buNone/>
              <a:defRPr sz="5360" b="1"/>
            </a:lvl6pPr>
            <a:lvl7pPr marL="9190543" indent="0">
              <a:buNone/>
              <a:defRPr sz="5360" b="1"/>
            </a:lvl7pPr>
            <a:lvl8pPr marL="10722300" indent="0">
              <a:buNone/>
              <a:defRPr sz="5360" b="1"/>
            </a:lvl8pPr>
            <a:lvl9pPr marL="12254057" indent="0">
              <a:buNone/>
              <a:defRPr sz="5360" b="1"/>
            </a:lvl9pPr>
          </a:lstStyle>
          <a:p>
            <a:pPr lvl="0"/>
            <a:r>
              <a:rPr lang="en-US"/>
              <a:t>Click to edit Master text styles</a:t>
            </a:r>
          </a:p>
        </p:txBody>
      </p:sp>
      <p:sp>
        <p:nvSpPr>
          <p:cNvPr id="4" name="Content Placeholder 3"/>
          <p:cNvSpPr>
            <a:spLocks noGrp="1"/>
          </p:cNvSpPr>
          <p:nvPr>
            <p:ph sz="half" idx="2"/>
          </p:nvPr>
        </p:nvSpPr>
        <p:spPr>
          <a:xfrm>
            <a:off x="2110189" y="15766895"/>
            <a:ext cx="12960282" cy="23190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509261" y="10581209"/>
            <a:ext cx="13024110" cy="5185687"/>
          </a:xfrm>
        </p:spPr>
        <p:txBody>
          <a:bodyPr anchor="b"/>
          <a:lstStyle>
            <a:lvl1pPr marL="0" indent="0">
              <a:buNone/>
              <a:defRPr sz="8041" b="1"/>
            </a:lvl1pPr>
            <a:lvl2pPr marL="1531757" indent="0">
              <a:buNone/>
              <a:defRPr sz="6701" b="1"/>
            </a:lvl2pPr>
            <a:lvl3pPr marL="3063514" indent="0">
              <a:buNone/>
              <a:defRPr sz="6031" b="1"/>
            </a:lvl3pPr>
            <a:lvl4pPr marL="4595271" indent="0">
              <a:buNone/>
              <a:defRPr sz="5360" b="1"/>
            </a:lvl4pPr>
            <a:lvl5pPr marL="6127029" indent="0">
              <a:buNone/>
              <a:defRPr sz="5360" b="1"/>
            </a:lvl5pPr>
            <a:lvl6pPr marL="7658786" indent="0">
              <a:buNone/>
              <a:defRPr sz="5360" b="1"/>
            </a:lvl6pPr>
            <a:lvl7pPr marL="9190543" indent="0">
              <a:buNone/>
              <a:defRPr sz="5360" b="1"/>
            </a:lvl7pPr>
            <a:lvl8pPr marL="10722300" indent="0">
              <a:buNone/>
              <a:defRPr sz="5360" b="1"/>
            </a:lvl8pPr>
            <a:lvl9pPr marL="12254057" indent="0">
              <a:buNone/>
              <a:defRPr sz="5360" b="1"/>
            </a:lvl9pPr>
          </a:lstStyle>
          <a:p>
            <a:pPr lvl="0"/>
            <a:r>
              <a:rPr lang="en-US"/>
              <a:t>Click to edit Master text styles</a:t>
            </a:r>
          </a:p>
        </p:txBody>
      </p:sp>
      <p:sp>
        <p:nvSpPr>
          <p:cNvPr id="6" name="Content Placeholder 5"/>
          <p:cNvSpPr>
            <a:spLocks noGrp="1"/>
          </p:cNvSpPr>
          <p:nvPr>
            <p:ph sz="quarter" idx="4"/>
          </p:nvPr>
        </p:nvSpPr>
        <p:spPr>
          <a:xfrm>
            <a:off x="15509261" y="15766895"/>
            <a:ext cx="13024110" cy="23190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A9137C2-F977-474B-8DFF-8448BE96AF37}"/>
              </a:ext>
            </a:extLst>
          </p:cNvPr>
          <p:cNvSpPr>
            <a:spLocks noGrp="1"/>
          </p:cNvSpPr>
          <p:nvPr>
            <p:ph type="dt" sz="half" idx="10"/>
          </p:nvPr>
        </p:nvSpPr>
        <p:spPr/>
        <p:txBody>
          <a:bodyPr/>
          <a:lstStyle>
            <a:lvl1pPr>
              <a:defRPr/>
            </a:lvl1pPr>
          </a:lstStyle>
          <a:p>
            <a:pPr>
              <a:defRPr/>
            </a:pPr>
            <a:fld id="{F3BECCF9-341A-46A6-B6CF-22AB7C1C6F5F}" type="datetimeFigureOut">
              <a:rPr lang="en-US"/>
              <a:pPr>
                <a:defRPr/>
              </a:pPr>
              <a:t>4/16/2024</a:t>
            </a:fld>
            <a:endParaRPr lang="en-US"/>
          </a:p>
        </p:txBody>
      </p:sp>
      <p:sp>
        <p:nvSpPr>
          <p:cNvPr id="8" name="Footer Placeholder 4">
            <a:extLst>
              <a:ext uri="{FF2B5EF4-FFF2-40B4-BE49-F238E27FC236}">
                <a16:creationId xmlns:a16="http://schemas.microsoft.com/office/drawing/2014/main" id="{A5208133-D6A2-48A4-8028-C3F7C117BC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8803B6-08AA-48A5-9C89-CA46DF521699}"/>
              </a:ext>
            </a:extLst>
          </p:cNvPr>
          <p:cNvSpPr>
            <a:spLocks noGrp="1"/>
          </p:cNvSpPr>
          <p:nvPr>
            <p:ph type="sldNum" sz="quarter" idx="12"/>
          </p:nvPr>
        </p:nvSpPr>
        <p:spPr/>
        <p:txBody>
          <a:bodyPr/>
          <a:lstStyle>
            <a:lvl1pPr>
              <a:defRPr/>
            </a:lvl1pPr>
          </a:lstStyle>
          <a:p>
            <a:fld id="{23E1BEE7-EE1B-42E4-A798-389E6328E1EF}" type="slidenum">
              <a:rPr lang="en-US" altLang="de-DE"/>
              <a:pPr/>
              <a:t>‹Nr.›</a:t>
            </a:fld>
            <a:endParaRPr lang="en-US" altLang="de-DE"/>
          </a:p>
        </p:txBody>
      </p:sp>
    </p:spTree>
    <p:extLst>
      <p:ext uri="{BB962C8B-B14F-4D97-AF65-F5344CB8AC3E}">
        <p14:creationId xmlns:p14="http://schemas.microsoft.com/office/powerpoint/2010/main" val="420759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CC57FF7-833E-472E-BF80-9108194B679B}"/>
              </a:ext>
            </a:extLst>
          </p:cNvPr>
          <p:cNvSpPr>
            <a:spLocks noGrp="1"/>
          </p:cNvSpPr>
          <p:nvPr>
            <p:ph type="dt" sz="half" idx="10"/>
          </p:nvPr>
        </p:nvSpPr>
        <p:spPr/>
        <p:txBody>
          <a:bodyPr/>
          <a:lstStyle>
            <a:lvl1pPr>
              <a:defRPr/>
            </a:lvl1pPr>
          </a:lstStyle>
          <a:p>
            <a:pPr>
              <a:defRPr/>
            </a:pPr>
            <a:fld id="{EDDDF760-1C12-488D-8373-EDC52E8DB60D}" type="datetimeFigureOut">
              <a:rPr lang="en-US"/>
              <a:pPr>
                <a:defRPr/>
              </a:pPr>
              <a:t>4/16/2024</a:t>
            </a:fld>
            <a:endParaRPr lang="en-US"/>
          </a:p>
        </p:txBody>
      </p:sp>
      <p:sp>
        <p:nvSpPr>
          <p:cNvPr id="4" name="Footer Placeholder 4">
            <a:extLst>
              <a:ext uri="{FF2B5EF4-FFF2-40B4-BE49-F238E27FC236}">
                <a16:creationId xmlns:a16="http://schemas.microsoft.com/office/drawing/2014/main" id="{E4321049-8202-4581-B93A-8A19F771E8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DA503D-5506-4F23-8561-602BFA2AEC1E}"/>
              </a:ext>
            </a:extLst>
          </p:cNvPr>
          <p:cNvSpPr>
            <a:spLocks noGrp="1"/>
          </p:cNvSpPr>
          <p:nvPr>
            <p:ph type="sldNum" sz="quarter" idx="12"/>
          </p:nvPr>
        </p:nvSpPr>
        <p:spPr/>
        <p:txBody>
          <a:bodyPr/>
          <a:lstStyle>
            <a:lvl1pPr>
              <a:defRPr/>
            </a:lvl1pPr>
          </a:lstStyle>
          <a:p>
            <a:fld id="{D6C47FBB-0685-4F4C-800F-61733A4DA8D1}" type="slidenum">
              <a:rPr lang="en-US" altLang="de-DE"/>
              <a:pPr/>
              <a:t>‹Nr.›</a:t>
            </a:fld>
            <a:endParaRPr lang="en-US" altLang="de-DE"/>
          </a:p>
        </p:txBody>
      </p:sp>
    </p:spTree>
    <p:extLst>
      <p:ext uri="{BB962C8B-B14F-4D97-AF65-F5344CB8AC3E}">
        <p14:creationId xmlns:p14="http://schemas.microsoft.com/office/powerpoint/2010/main" val="299729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2F0319-B404-46A3-A191-186DB373D349}"/>
              </a:ext>
            </a:extLst>
          </p:cNvPr>
          <p:cNvSpPr>
            <a:spLocks noGrp="1"/>
          </p:cNvSpPr>
          <p:nvPr>
            <p:ph type="dt" sz="half" idx="10"/>
          </p:nvPr>
        </p:nvSpPr>
        <p:spPr/>
        <p:txBody>
          <a:bodyPr/>
          <a:lstStyle>
            <a:lvl1pPr>
              <a:defRPr/>
            </a:lvl1pPr>
          </a:lstStyle>
          <a:p>
            <a:pPr>
              <a:defRPr/>
            </a:pPr>
            <a:fld id="{A795C7FB-0D5C-4D11-8F80-EA3B5C7B309A}" type="datetimeFigureOut">
              <a:rPr lang="en-US"/>
              <a:pPr>
                <a:defRPr/>
              </a:pPr>
              <a:t>4/16/2024</a:t>
            </a:fld>
            <a:endParaRPr lang="en-US"/>
          </a:p>
        </p:txBody>
      </p:sp>
      <p:sp>
        <p:nvSpPr>
          <p:cNvPr id="3" name="Footer Placeholder 4">
            <a:extLst>
              <a:ext uri="{FF2B5EF4-FFF2-40B4-BE49-F238E27FC236}">
                <a16:creationId xmlns:a16="http://schemas.microsoft.com/office/drawing/2014/main" id="{E1EEFC79-15D6-4F11-8F19-E7720B3BD6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B2E384-ACD5-4B3A-BE85-CA7FFE135C4B}"/>
              </a:ext>
            </a:extLst>
          </p:cNvPr>
          <p:cNvSpPr>
            <a:spLocks noGrp="1"/>
          </p:cNvSpPr>
          <p:nvPr>
            <p:ph type="sldNum" sz="quarter" idx="12"/>
          </p:nvPr>
        </p:nvSpPr>
        <p:spPr/>
        <p:txBody>
          <a:bodyPr/>
          <a:lstStyle>
            <a:lvl1pPr>
              <a:defRPr/>
            </a:lvl1pPr>
          </a:lstStyle>
          <a:p>
            <a:fld id="{17FE74D0-16FB-4838-A022-AFC5DFE7F684}" type="slidenum">
              <a:rPr lang="en-US" altLang="de-DE"/>
              <a:pPr/>
              <a:t>‹Nr.›</a:t>
            </a:fld>
            <a:endParaRPr lang="en-US" altLang="de-DE"/>
          </a:p>
        </p:txBody>
      </p:sp>
    </p:spTree>
    <p:extLst>
      <p:ext uri="{BB962C8B-B14F-4D97-AF65-F5344CB8AC3E}">
        <p14:creationId xmlns:p14="http://schemas.microsoft.com/office/powerpoint/2010/main" val="391234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0186" y="2877608"/>
            <a:ext cx="9880770" cy="10071629"/>
          </a:xfrm>
        </p:spPr>
        <p:txBody>
          <a:bodyPr anchor="b"/>
          <a:lstStyle>
            <a:lvl1pPr>
              <a:defRPr sz="10721"/>
            </a:lvl1pPr>
          </a:lstStyle>
          <a:p>
            <a:r>
              <a:rPr lang="en-US"/>
              <a:t>Click to edit Master title style</a:t>
            </a:r>
            <a:endParaRPr lang="en-US" dirty="0"/>
          </a:p>
        </p:txBody>
      </p:sp>
      <p:sp>
        <p:nvSpPr>
          <p:cNvPr id="3" name="Content Placeholder 2"/>
          <p:cNvSpPr>
            <a:spLocks noGrp="1"/>
          </p:cNvSpPr>
          <p:nvPr>
            <p:ph idx="1"/>
          </p:nvPr>
        </p:nvSpPr>
        <p:spPr>
          <a:xfrm>
            <a:off x="13024110" y="6214844"/>
            <a:ext cx="15509260" cy="30674505"/>
          </a:xfrm>
        </p:spPr>
        <p:txBody>
          <a:bodyPr/>
          <a:lstStyle>
            <a:lvl1pPr>
              <a:defRPr sz="10721"/>
            </a:lvl1pPr>
            <a:lvl2pPr>
              <a:defRPr sz="9381"/>
            </a:lvl2pPr>
            <a:lvl3pPr>
              <a:defRPr sz="8041"/>
            </a:lvl3pPr>
            <a:lvl4pPr>
              <a:defRPr sz="6701"/>
            </a:lvl4pPr>
            <a:lvl5pPr>
              <a:defRPr sz="6701"/>
            </a:lvl5pPr>
            <a:lvl6pPr>
              <a:defRPr sz="6701"/>
            </a:lvl6pPr>
            <a:lvl7pPr>
              <a:defRPr sz="6701"/>
            </a:lvl7pPr>
            <a:lvl8pPr>
              <a:defRPr sz="6701"/>
            </a:lvl8pPr>
            <a:lvl9pPr>
              <a:defRPr sz="6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10186" y="12949238"/>
            <a:ext cx="9880770" cy="23990064"/>
          </a:xfrm>
        </p:spPr>
        <p:txBody>
          <a:bodyPr/>
          <a:lstStyle>
            <a:lvl1pPr marL="0" indent="0">
              <a:buNone/>
              <a:defRPr sz="5360"/>
            </a:lvl1pPr>
            <a:lvl2pPr marL="1531757" indent="0">
              <a:buNone/>
              <a:defRPr sz="4690"/>
            </a:lvl2pPr>
            <a:lvl3pPr marL="3063514" indent="0">
              <a:buNone/>
              <a:defRPr sz="4020"/>
            </a:lvl3pPr>
            <a:lvl4pPr marL="4595271" indent="0">
              <a:buNone/>
              <a:defRPr sz="3350"/>
            </a:lvl4pPr>
            <a:lvl5pPr marL="6127029" indent="0">
              <a:buNone/>
              <a:defRPr sz="3350"/>
            </a:lvl5pPr>
            <a:lvl6pPr marL="7658786" indent="0">
              <a:buNone/>
              <a:defRPr sz="3350"/>
            </a:lvl6pPr>
            <a:lvl7pPr marL="9190543" indent="0">
              <a:buNone/>
              <a:defRPr sz="3350"/>
            </a:lvl7pPr>
            <a:lvl8pPr marL="10722300" indent="0">
              <a:buNone/>
              <a:defRPr sz="3350"/>
            </a:lvl8pPr>
            <a:lvl9pPr marL="12254057" indent="0">
              <a:buNone/>
              <a:defRPr sz="3350"/>
            </a:lvl9pPr>
          </a:lstStyle>
          <a:p>
            <a:pPr lvl="0"/>
            <a:r>
              <a:rPr lang="en-US"/>
              <a:t>Click to edit Master text styles</a:t>
            </a:r>
          </a:p>
        </p:txBody>
      </p:sp>
      <p:sp>
        <p:nvSpPr>
          <p:cNvPr id="5" name="Date Placeholder 3">
            <a:extLst>
              <a:ext uri="{FF2B5EF4-FFF2-40B4-BE49-F238E27FC236}">
                <a16:creationId xmlns:a16="http://schemas.microsoft.com/office/drawing/2014/main" id="{9EEA350E-CB0D-43FC-B4D8-69FC0C07AB03}"/>
              </a:ext>
            </a:extLst>
          </p:cNvPr>
          <p:cNvSpPr>
            <a:spLocks noGrp="1"/>
          </p:cNvSpPr>
          <p:nvPr>
            <p:ph type="dt" sz="half" idx="10"/>
          </p:nvPr>
        </p:nvSpPr>
        <p:spPr/>
        <p:txBody>
          <a:bodyPr/>
          <a:lstStyle>
            <a:lvl1pPr>
              <a:defRPr/>
            </a:lvl1pPr>
          </a:lstStyle>
          <a:p>
            <a:pPr>
              <a:defRPr/>
            </a:pPr>
            <a:fld id="{6EA4F535-627F-4D50-8854-0AA2F8D755B0}" type="datetimeFigureOut">
              <a:rPr lang="en-US"/>
              <a:pPr>
                <a:defRPr/>
              </a:pPr>
              <a:t>4/16/2024</a:t>
            </a:fld>
            <a:endParaRPr lang="en-US"/>
          </a:p>
        </p:txBody>
      </p:sp>
      <p:sp>
        <p:nvSpPr>
          <p:cNvPr id="6" name="Footer Placeholder 4">
            <a:extLst>
              <a:ext uri="{FF2B5EF4-FFF2-40B4-BE49-F238E27FC236}">
                <a16:creationId xmlns:a16="http://schemas.microsoft.com/office/drawing/2014/main" id="{7D32261B-80C6-405C-9172-01F9C70206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CBBB81-BBEF-4FCB-A833-82D523ABD0EE}"/>
              </a:ext>
            </a:extLst>
          </p:cNvPr>
          <p:cNvSpPr>
            <a:spLocks noGrp="1"/>
          </p:cNvSpPr>
          <p:nvPr>
            <p:ph type="sldNum" sz="quarter" idx="12"/>
          </p:nvPr>
        </p:nvSpPr>
        <p:spPr/>
        <p:txBody>
          <a:bodyPr/>
          <a:lstStyle>
            <a:lvl1pPr>
              <a:defRPr/>
            </a:lvl1pPr>
          </a:lstStyle>
          <a:p>
            <a:fld id="{61A079B7-C546-40A4-923A-E3DBDAFC3AA0}" type="slidenum">
              <a:rPr lang="en-US" altLang="de-DE"/>
              <a:pPr/>
              <a:t>‹Nr.›</a:t>
            </a:fld>
            <a:endParaRPr lang="en-US" altLang="de-DE"/>
          </a:p>
        </p:txBody>
      </p:sp>
    </p:spTree>
    <p:extLst>
      <p:ext uri="{BB962C8B-B14F-4D97-AF65-F5344CB8AC3E}">
        <p14:creationId xmlns:p14="http://schemas.microsoft.com/office/powerpoint/2010/main" val="316966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0186" y="2877608"/>
            <a:ext cx="9880770" cy="10071629"/>
          </a:xfrm>
        </p:spPr>
        <p:txBody>
          <a:bodyPr anchor="b"/>
          <a:lstStyle>
            <a:lvl1pPr>
              <a:defRPr sz="10721"/>
            </a:lvl1pPr>
          </a:lstStyle>
          <a:p>
            <a:r>
              <a:rPr lang="en-US"/>
              <a:t>Click to edit Master title style</a:t>
            </a:r>
            <a:endParaRPr lang="en-US" dirty="0"/>
          </a:p>
        </p:txBody>
      </p:sp>
      <p:sp>
        <p:nvSpPr>
          <p:cNvPr id="3" name="Picture Placeholder 2"/>
          <p:cNvSpPr>
            <a:spLocks noGrp="1" noChangeAspect="1"/>
          </p:cNvSpPr>
          <p:nvPr>
            <p:ph type="pic" idx="1"/>
          </p:nvPr>
        </p:nvSpPr>
        <p:spPr>
          <a:xfrm>
            <a:off x="13024110" y="6214844"/>
            <a:ext cx="15509260" cy="30674505"/>
          </a:xfrm>
        </p:spPr>
        <p:txBody>
          <a:bodyPr rtlCol="0">
            <a:normAutofit/>
          </a:bodyPr>
          <a:lstStyle>
            <a:lvl1pPr marL="0" indent="0">
              <a:buNone/>
              <a:defRPr sz="10721"/>
            </a:lvl1pPr>
            <a:lvl2pPr marL="1531757" indent="0">
              <a:buNone/>
              <a:defRPr sz="9381"/>
            </a:lvl2pPr>
            <a:lvl3pPr marL="3063514" indent="0">
              <a:buNone/>
              <a:defRPr sz="8041"/>
            </a:lvl3pPr>
            <a:lvl4pPr marL="4595271" indent="0">
              <a:buNone/>
              <a:defRPr sz="6701"/>
            </a:lvl4pPr>
            <a:lvl5pPr marL="6127029" indent="0">
              <a:buNone/>
              <a:defRPr sz="6701"/>
            </a:lvl5pPr>
            <a:lvl6pPr marL="7658786" indent="0">
              <a:buNone/>
              <a:defRPr sz="6701"/>
            </a:lvl6pPr>
            <a:lvl7pPr marL="9190543" indent="0">
              <a:buNone/>
              <a:defRPr sz="6701"/>
            </a:lvl7pPr>
            <a:lvl8pPr marL="10722300" indent="0">
              <a:buNone/>
              <a:defRPr sz="6701"/>
            </a:lvl8pPr>
            <a:lvl9pPr marL="12254057" indent="0">
              <a:buNone/>
              <a:defRPr sz="6701"/>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110186" y="12949238"/>
            <a:ext cx="9880770" cy="23990064"/>
          </a:xfrm>
        </p:spPr>
        <p:txBody>
          <a:bodyPr/>
          <a:lstStyle>
            <a:lvl1pPr marL="0" indent="0">
              <a:buNone/>
              <a:defRPr sz="5360"/>
            </a:lvl1pPr>
            <a:lvl2pPr marL="1531757" indent="0">
              <a:buNone/>
              <a:defRPr sz="4690"/>
            </a:lvl2pPr>
            <a:lvl3pPr marL="3063514" indent="0">
              <a:buNone/>
              <a:defRPr sz="4020"/>
            </a:lvl3pPr>
            <a:lvl4pPr marL="4595271" indent="0">
              <a:buNone/>
              <a:defRPr sz="3350"/>
            </a:lvl4pPr>
            <a:lvl5pPr marL="6127029" indent="0">
              <a:buNone/>
              <a:defRPr sz="3350"/>
            </a:lvl5pPr>
            <a:lvl6pPr marL="7658786" indent="0">
              <a:buNone/>
              <a:defRPr sz="3350"/>
            </a:lvl6pPr>
            <a:lvl7pPr marL="9190543" indent="0">
              <a:buNone/>
              <a:defRPr sz="3350"/>
            </a:lvl7pPr>
            <a:lvl8pPr marL="10722300" indent="0">
              <a:buNone/>
              <a:defRPr sz="3350"/>
            </a:lvl8pPr>
            <a:lvl9pPr marL="12254057" indent="0">
              <a:buNone/>
              <a:defRPr sz="3350"/>
            </a:lvl9pPr>
          </a:lstStyle>
          <a:p>
            <a:pPr lvl="0"/>
            <a:r>
              <a:rPr lang="en-US"/>
              <a:t>Click to edit Master text styles</a:t>
            </a:r>
          </a:p>
        </p:txBody>
      </p:sp>
      <p:sp>
        <p:nvSpPr>
          <p:cNvPr id="5" name="Date Placeholder 3">
            <a:extLst>
              <a:ext uri="{FF2B5EF4-FFF2-40B4-BE49-F238E27FC236}">
                <a16:creationId xmlns:a16="http://schemas.microsoft.com/office/drawing/2014/main" id="{02EBB0CB-62CD-4D09-B9C5-2EC989727B95}"/>
              </a:ext>
            </a:extLst>
          </p:cNvPr>
          <p:cNvSpPr>
            <a:spLocks noGrp="1"/>
          </p:cNvSpPr>
          <p:nvPr>
            <p:ph type="dt" sz="half" idx="10"/>
          </p:nvPr>
        </p:nvSpPr>
        <p:spPr/>
        <p:txBody>
          <a:bodyPr/>
          <a:lstStyle>
            <a:lvl1pPr>
              <a:defRPr/>
            </a:lvl1pPr>
          </a:lstStyle>
          <a:p>
            <a:pPr>
              <a:defRPr/>
            </a:pPr>
            <a:fld id="{77F48DAA-8727-47BE-80ED-1AB47F3EFEA3}" type="datetimeFigureOut">
              <a:rPr lang="en-US"/>
              <a:pPr>
                <a:defRPr/>
              </a:pPr>
              <a:t>4/16/2024</a:t>
            </a:fld>
            <a:endParaRPr lang="en-US"/>
          </a:p>
        </p:txBody>
      </p:sp>
      <p:sp>
        <p:nvSpPr>
          <p:cNvPr id="6" name="Footer Placeholder 4">
            <a:extLst>
              <a:ext uri="{FF2B5EF4-FFF2-40B4-BE49-F238E27FC236}">
                <a16:creationId xmlns:a16="http://schemas.microsoft.com/office/drawing/2014/main" id="{9C2B2265-3768-4625-B0E8-83E0D89508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EAEE24-1B18-4857-A12C-E6B4C34D02C3}"/>
              </a:ext>
            </a:extLst>
          </p:cNvPr>
          <p:cNvSpPr>
            <a:spLocks noGrp="1"/>
          </p:cNvSpPr>
          <p:nvPr>
            <p:ph type="sldNum" sz="quarter" idx="12"/>
          </p:nvPr>
        </p:nvSpPr>
        <p:spPr/>
        <p:txBody>
          <a:bodyPr/>
          <a:lstStyle>
            <a:lvl1pPr>
              <a:defRPr/>
            </a:lvl1pPr>
          </a:lstStyle>
          <a:p>
            <a:fld id="{3B655704-1927-409C-B012-20BC9D4E2D2D}" type="slidenum">
              <a:rPr lang="en-US" altLang="de-DE"/>
              <a:pPr/>
              <a:t>‹Nr.›</a:t>
            </a:fld>
            <a:endParaRPr lang="en-US" altLang="de-DE"/>
          </a:p>
        </p:txBody>
      </p:sp>
    </p:spTree>
    <p:extLst>
      <p:ext uri="{BB962C8B-B14F-4D97-AF65-F5344CB8AC3E}">
        <p14:creationId xmlns:p14="http://schemas.microsoft.com/office/powerpoint/2010/main" val="249828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D01AEA-09F8-4F31-9CCF-72F37D58E650}"/>
              </a:ext>
            </a:extLst>
          </p:cNvPr>
          <p:cNvSpPr>
            <a:spLocks noGrp="1"/>
          </p:cNvSpPr>
          <p:nvPr>
            <p:ph type="title"/>
          </p:nvPr>
        </p:nvSpPr>
        <p:spPr bwMode="auto">
          <a:xfrm>
            <a:off x="2106613" y="2298700"/>
            <a:ext cx="26422350" cy="83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a:extLst>
              <a:ext uri="{FF2B5EF4-FFF2-40B4-BE49-F238E27FC236}">
                <a16:creationId xmlns:a16="http://schemas.microsoft.com/office/drawing/2014/main" id="{976A7BB2-D24A-4C19-AA6F-328E8EC76371}"/>
              </a:ext>
            </a:extLst>
          </p:cNvPr>
          <p:cNvSpPr>
            <a:spLocks noGrp="1"/>
          </p:cNvSpPr>
          <p:nvPr>
            <p:ph type="body" idx="1"/>
          </p:nvPr>
        </p:nvSpPr>
        <p:spPr bwMode="auto">
          <a:xfrm>
            <a:off x="2106613" y="11490325"/>
            <a:ext cx="26422350" cy="273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a:extLst>
              <a:ext uri="{FF2B5EF4-FFF2-40B4-BE49-F238E27FC236}">
                <a16:creationId xmlns:a16="http://schemas.microsoft.com/office/drawing/2014/main" id="{D64E110E-06D3-4D30-A02C-8484C38D1B66}"/>
              </a:ext>
            </a:extLst>
          </p:cNvPr>
          <p:cNvSpPr>
            <a:spLocks noGrp="1"/>
          </p:cNvSpPr>
          <p:nvPr>
            <p:ph type="dt" sz="half" idx="2"/>
          </p:nvPr>
        </p:nvSpPr>
        <p:spPr>
          <a:xfrm>
            <a:off x="2106613" y="40006588"/>
            <a:ext cx="6892925" cy="2298700"/>
          </a:xfrm>
          <a:prstGeom prst="rect">
            <a:avLst/>
          </a:prstGeom>
        </p:spPr>
        <p:txBody>
          <a:bodyPr vert="horz" lIns="91440" tIns="45720" rIns="91440" bIns="45720" rtlCol="0" anchor="ctr"/>
          <a:lstStyle>
            <a:lvl1pPr algn="l" defTabSz="3542386" eaLnBrk="1" fontAlgn="auto" hangingPunct="1">
              <a:spcBef>
                <a:spcPts val="0"/>
              </a:spcBef>
              <a:spcAft>
                <a:spcPts val="0"/>
              </a:spcAft>
              <a:defRPr sz="4020">
                <a:solidFill>
                  <a:schemeClr val="tx1">
                    <a:tint val="75000"/>
                  </a:schemeClr>
                </a:solidFill>
                <a:latin typeface="+mn-lt"/>
              </a:defRPr>
            </a:lvl1pPr>
          </a:lstStyle>
          <a:p>
            <a:pPr>
              <a:defRPr/>
            </a:pPr>
            <a:fld id="{C1AB0CA8-E2DF-4EB0-AFE4-881BEE334C6A}" type="datetimeFigureOut">
              <a:rPr lang="en-US"/>
              <a:pPr>
                <a:defRPr/>
              </a:pPr>
              <a:t>4/16/2024</a:t>
            </a:fld>
            <a:endParaRPr lang="en-US"/>
          </a:p>
        </p:txBody>
      </p:sp>
      <p:sp>
        <p:nvSpPr>
          <p:cNvPr id="5" name="Footer Placeholder 4">
            <a:extLst>
              <a:ext uri="{FF2B5EF4-FFF2-40B4-BE49-F238E27FC236}">
                <a16:creationId xmlns:a16="http://schemas.microsoft.com/office/drawing/2014/main" id="{E120D6AC-7C2D-43FA-A7F1-1F3C7C603576}"/>
              </a:ext>
            </a:extLst>
          </p:cNvPr>
          <p:cNvSpPr>
            <a:spLocks noGrp="1"/>
          </p:cNvSpPr>
          <p:nvPr>
            <p:ph type="ftr" sz="quarter" idx="3"/>
          </p:nvPr>
        </p:nvSpPr>
        <p:spPr>
          <a:xfrm>
            <a:off x="10147300" y="40006588"/>
            <a:ext cx="10340975" cy="2298700"/>
          </a:xfrm>
          <a:prstGeom prst="rect">
            <a:avLst/>
          </a:prstGeom>
        </p:spPr>
        <p:txBody>
          <a:bodyPr vert="horz" lIns="91440" tIns="45720" rIns="91440" bIns="45720" rtlCol="0" anchor="ctr"/>
          <a:lstStyle>
            <a:lvl1pPr algn="ctr" defTabSz="3542386" eaLnBrk="1" fontAlgn="auto" hangingPunct="1">
              <a:spcBef>
                <a:spcPts val="0"/>
              </a:spcBef>
              <a:spcAft>
                <a:spcPts val="0"/>
              </a:spcAft>
              <a:defRPr sz="402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837117F-61F9-4D55-BC92-C09B33A0919D}"/>
              </a:ext>
            </a:extLst>
          </p:cNvPr>
          <p:cNvSpPr>
            <a:spLocks noGrp="1"/>
          </p:cNvSpPr>
          <p:nvPr>
            <p:ph type="sldNum" sz="quarter" idx="4"/>
          </p:nvPr>
        </p:nvSpPr>
        <p:spPr>
          <a:xfrm>
            <a:off x="21636038" y="40006588"/>
            <a:ext cx="6892925" cy="22987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4000">
                <a:solidFill>
                  <a:srgbClr val="898989"/>
                </a:solidFill>
              </a:defRPr>
            </a:lvl1pPr>
          </a:lstStyle>
          <a:p>
            <a:fld id="{8BE4ED5B-AB0C-4E71-8D39-C3748D37D16C}" type="slidenum">
              <a:rPr lang="en-US" altLang="de-DE"/>
              <a:pPr/>
              <a:t>‹Nr.›</a:t>
            </a:fld>
            <a:endParaRPr lang="en-US" altLang="de-D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62288" rtl="0" eaLnBrk="0" fontAlgn="base" hangingPunct="0">
        <a:lnSpc>
          <a:spcPct val="90000"/>
        </a:lnSpc>
        <a:spcBef>
          <a:spcPct val="0"/>
        </a:spcBef>
        <a:spcAft>
          <a:spcPct val="0"/>
        </a:spcAft>
        <a:defRPr sz="14700" kern="1200">
          <a:solidFill>
            <a:schemeClr val="tx1"/>
          </a:solidFill>
          <a:latin typeface="+mj-lt"/>
          <a:ea typeface="+mj-ea"/>
          <a:cs typeface="+mj-cs"/>
        </a:defRPr>
      </a:lvl1pPr>
      <a:lvl2pPr algn="l" defTabSz="3062288" rtl="0" eaLnBrk="0" fontAlgn="base" hangingPunct="0">
        <a:lnSpc>
          <a:spcPct val="90000"/>
        </a:lnSpc>
        <a:spcBef>
          <a:spcPct val="0"/>
        </a:spcBef>
        <a:spcAft>
          <a:spcPct val="0"/>
        </a:spcAft>
        <a:defRPr sz="14700">
          <a:solidFill>
            <a:schemeClr val="tx1"/>
          </a:solidFill>
          <a:latin typeface="Calibri Light" panose="020F0302020204030204" pitchFamily="34" charset="0"/>
        </a:defRPr>
      </a:lvl2pPr>
      <a:lvl3pPr algn="l" defTabSz="3062288" rtl="0" eaLnBrk="0" fontAlgn="base" hangingPunct="0">
        <a:lnSpc>
          <a:spcPct val="90000"/>
        </a:lnSpc>
        <a:spcBef>
          <a:spcPct val="0"/>
        </a:spcBef>
        <a:spcAft>
          <a:spcPct val="0"/>
        </a:spcAft>
        <a:defRPr sz="14700">
          <a:solidFill>
            <a:schemeClr val="tx1"/>
          </a:solidFill>
          <a:latin typeface="Calibri Light" panose="020F0302020204030204" pitchFamily="34" charset="0"/>
        </a:defRPr>
      </a:lvl3pPr>
      <a:lvl4pPr algn="l" defTabSz="3062288" rtl="0" eaLnBrk="0" fontAlgn="base" hangingPunct="0">
        <a:lnSpc>
          <a:spcPct val="90000"/>
        </a:lnSpc>
        <a:spcBef>
          <a:spcPct val="0"/>
        </a:spcBef>
        <a:spcAft>
          <a:spcPct val="0"/>
        </a:spcAft>
        <a:defRPr sz="14700">
          <a:solidFill>
            <a:schemeClr val="tx1"/>
          </a:solidFill>
          <a:latin typeface="Calibri Light" panose="020F0302020204030204" pitchFamily="34" charset="0"/>
        </a:defRPr>
      </a:lvl4pPr>
      <a:lvl5pPr algn="l" defTabSz="3062288" rtl="0" eaLnBrk="0" fontAlgn="base" hangingPunct="0">
        <a:lnSpc>
          <a:spcPct val="90000"/>
        </a:lnSpc>
        <a:spcBef>
          <a:spcPct val="0"/>
        </a:spcBef>
        <a:spcAft>
          <a:spcPct val="0"/>
        </a:spcAft>
        <a:defRPr sz="14700">
          <a:solidFill>
            <a:schemeClr val="tx1"/>
          </a:solidFill>
          <a:latin typeface="Calibri Light" panose="020F0302020204030204" pitchFamily="34" charset="0"/>
        </a:defRPr>
      </a:lvl5pPr>
      <a:lvl6pPr marL="457200" algn="l" defTabSz="3062288" rtl="0" fontAlgn="base">
        <a:lnSpc>
          <a:spcPct val="90000"/>
        </a:lnSpc>
        <a:spcBef>
          <a:spcPct val="0"/>
        </a:spcBef>
        <a:spcAft>
          <a:spcPct val="0"/>
        </a:spcAft>
        <a:defRPr sz="14700">
          <a:solidFill>
            <a:schemeClr val="tx1"/>
          </a:solidFill>
          <a:latin typeface="Calibri Light" panose="020F0302020204030204" pitchFamily="34" charset="0"/>
        </a:defRPr>
      </a:lvl6pPr>
      <a:lvl7pPr marL="914400" algn="l" defTabSz="3062288" rtl="0" fontAlgn="base">
        <a:lnSpc>
          <a:spcPct val="90000"/>
        </a:lnSpc>
        <a:spcBef>
          <a:spcPct val="0"/>
        </a:spcBef>
        <a:spcAft>
          <a:spcPct val="0"/>
        </a:spcAft>
        <a:defRPr sz="14700">
          <a:solidFill>
            <a:schemeClr val="tx1"/>
          </a:solidFill>
          <a:latin typeface="Calibri Light" panose="020F0302020204030204" pitchFamily="34" charset="0"/>
        </a:defRPr>
      </a:lvl7pPr>
      <a:lvl8pPr marL="1371600" algn="l" defTabSz="3062288" rtl="0" fontAlgn="base">
        <a:lnSpc>
          <a:spcPct val="90000"/>
        </a:lnSpc>
        <a:spcBef>
          <a:spcPct val="0"/>
        </a:spcBef>
        <a:spcAft>
          <a:spcPct val="0"/>
        </a:spcAft>
        <a:defRPr sz="14700">
          <a:solidFill>
            <a:schemeClr val="tx1"/>
          </a:solidFill>
          <a:latin typeface="Calibri Light" panose="020F0302020204030204" pitchFamily="34" charset="0"/>
        </a:defRPr>
      </a:lvl8pPr>
      <a:lvl9pPr marL="1828800" algn="l" defTabSz="3062288" rtl="0" fontAlgn="base">
        <a:lnSpc>
          <a:spcPct val="90000"/>
        </a:lnSpc>
        <a:spcBef>
          <a:spcPct val="0"/>
        </a:spcBef>
        <a:spcAft>
          <a:spcPct val="0"/>
        </a:spcAft>
        <a:defRPr sz="14700">
          <a:solidFill>
            <a:schemeClr val="tx1"/>
          </a:solidFill>
          <a:latin typeface="Calibri Light" panose="020F0302020204030204" pitchFamily="34" charset="0"/>
        </a:defRPr>
      </a:lvl9pPr>
    </p:titleStyle>
    <p:bodyStyle>
      <a:lvl1pPr marL="765175" indent="-765175" algn="l" defTabSz="3062288" rtl="0" eaLnBrk="0" fontAlgn="base" hangingPunct="0">
        <a:lnSpc>
          <a:spcPct val="90000"/>
        </a:lnSpc>
        <a:spcBef>
          <a:spcPts val="3350"/>
        </a:spcBef>
        <a:spcAft>
          <a:spcPct val="0"/>
        </a:spcAft>
        <a:buFont typeface="Arial" panose="020B0604020202020204" pitchFamily="34" charset="0"/>
        <a:buChar char="•"/>
        <a:defRPr sz="9300" kern="1200">
          <a:solidFill>
            <a:schemeClr val="tx1"/>
          </a:solidFill>
          <a:latin typeface="+mn-lt"/>
          <a:ea typeface="+mn-ea"/>
          <a:cs typeface="+mn-cs"/>
        </a:defRPr>
      </a:lvl1pPr>
      <a:lvl2pPr marL="2297113" indent="-765175" algn="l" defTabSz="3062288" rtl="0" eaLnBrk="0" fontAlgn="base" hangingPunct="0">
        <a:lnSpc>
          <a:spcPct val="90000"/>
        </a:lnSpc>
        <a:spcBef>
          <a:spcPts val="1675"/>
        </a:spcBef>
        <a:spcAft>
          <a:spcPct val="0"/>
        </a:spcAft>
        <a:buFont typeface="Arial" panose="020B0604020202020204" pitchFamily="34" charset="0"/>
        <a:buChar char="•"/>
        <a:defRPr sz="8000" kern="1200">
          <a:solidFill>
            <a:schemeClr val="tx1"/>
          </a:solidFill>
          <a:latin typeface="+mn-lt"/>
          <a:ea typeface="+mn-ea"/>
          <a:cs typeface="+mn-cs"/>
        </a:defRPr>
      </a:lvl2pPr>
      <a:lvl3pPr marL="3829050" indent="-765175" algn="l" defTabSz="3062288" rtl="0" eaLnBrk="0" fontAlgn="base" hangingPunct="0">
        <a:lnSpc>
          <a:spcPct val="90000"/>
        </a:lnSpc>
        <a:spcBef>
          <a:spcPts val="1675"/>
        </a:spcBef>
        <a:spcAft>
          <a:spcPct val="0"/>
        </a:spcAft>
        <a:buFont typeface="Arial" panose="020B0604020202020204" pitchFamily="34" charset="0"/>
        <a:buChar char="•"/>
        <a:defRPr sz="6700" kern="1200">
          <a:solidFill>
            <a:schemeClr val="tx1"/>
          </a:solidFill>
          <a:latin typeface="+mn-lt"/>
          <a:ea typeface="+mn-ea"/>
          <a:cs typeface="+mn-cs"/>
        </a:defRPr>
      </a:lvl3pPr>
      <a:lvl4pPr marL="5360988" indent="-765175" algn="l" defTabSz="3062288" rtl="0" eaLnBrk="0" fontAlgn="base" hangingPunct="0">
        <a:lnSpc>
          <a:spcPct val="90000"/>
        </a:lnSpc>
        <a:spcBef>
          <a:spcPts val="1675"/>
        </a:spcBef>
        <a:spcAft>
          <a:spcPct val="0"/>
        </a:spcAft>
        <a:buFont typeface="Arial" panose="020B0604020202020204" pitchFamily="34" charset="0"/>
        <a:buChar char="•"/>
        <a:defRPr sz="6000" kern="1200">
          <a:solidFill>
            <a:schemeClr val="tx1"/>
          </a:solidFill>
          <a:latin typeface="+mn-lt"/>
          <a:ea typeface="+mn-ea"/>
          <a:cs typeface="+mn-cs"/>
        </a:defRPr>
      </a:lvl4pPr>
      <a:lvl5pPr marL="6891338" indent="-765175" algn="l" defTabSz="3062288" rtl="0" eaLnBrk="0" fontAlgn="base" hangingPunct="0">
        <a:lnSpc>
          <a:spcPct val="90000"/>
        </a:lnSpc>
        <a:spcBef>
          <a:spcPts val="1675"/>
        </a:spcBef>
        <a:spcAft>
          <a:spcPct val="0"/>
        </a:spcAft>
        <a:buFont typeface="Arial" panose="020B0604020202020204" pitchFamily="34" charset="0"/>
        <a:buChar char="•"/>
        <a:defRPr sz="6000" kern="1200">
          <a:solidFill>
            <a:schemeClr val="tx1"/>
          </a:solidFill>
          <a:latin typeface="+mn-lt"/>
          <a:ea typeface="+mn-ea"/>
          <a:cs typeface="+mn-cs"/>
        </a:defRPr>
      </a:lvl5pPr>
      <a:lvl6pPr marL="8424664" indent="-765879" algn="l" defTabSz="3063514" rtl="0" eaLnBrk="1" latinLnBrk="0" hangingPunct="1">
        <a:lnSpc>
          <a:spcPct val="90000"/>
        </a:lnSpc>
        <a:spcBef>
          <a:spcPts val="1675"/>
        </a:spcBef>
        <a:buFont typeface="Arial" panose="020B0604020202020204" pitchFamily="34" charset="0"/>
        <a:buChar char="•"/>
        <a:defRPr sz="6031" kern="1200">
          <a:solidFill>
            <a:schemeClr val="tx1"/>
          </a:solidFill>
          <a:latin typeface="+mn-lt"/>
          <a:ea typeface="+mn-ea"/>
          <a:cs typeface="+mn-cs"/>
        </a:defRPr>
      </a:lvl6pPr>
      <a:lvl7pPr marL="9956422" indent="-765879" algn="l" defTabSz="3063514" rtl="0" eaLnBrk="1" latinLnBrk="0" hangingPunct="1">
        <a:lnSpc>
          <a:spcPct val="90000"/>
        </a:lnSpc>
        <a:spcBef>
          <a:spcPts val="1675"/>
        </a:spcBef>
        <a:buFont typeface="Arial" panose="020B0604020202020204" pitchFamily="34" charset="0"/>
        <a:buChar char="•"/>
        <a:defRPr sz="6031" kern="1200">
          <a:solidFill>
            <a:schemeClr val="tx1"/>
          </a:solidFill>
          <a:latin typeface="+mn-lt"/>
          <a:ea typeface="+mn-ea"/>
          <a:cs typeface="+mn-cs"/>
        </a:defRPr>
      </a:lvl7pPr>
      <a:lvl8pPr marL="11488179" indent="-765879" algn="l" defTabSz="3063514" rtl="0" eaLnBrk="1" latinLnBrk="0" hangingPunct="1">
        <a:lnSpc>
          <a:spcPct val="90000"/>
        </a:lnSpc>
        <a:spcBef>
          <a:spcPts val="1675"/>
        </a:spcBef>
        <a:buFont typeface="Arial" panose="020B0604020202020204" pitchFamily="34" charset="0"/>
        <a:buChar char="•"/>
        <a:defRPr sz="6031" kern="1200">
          <a:solidFill>
            <a:schemeClr val="tx1"/>
          </a:solidFill>
          <a:latin typeface="+mn-lt"/>
          <a:ea typeface="+mn-ea"/>
          <a:cs typeface="+mn-cs"/>
        </a:defRPr>
      </a:lvl8pPr>
      <a:lvl9pPr marL="13019936" indent="-765879" algn="l" defTabSz="3063514" rtl="0" eaLnBrk="1" latinLnBrk="0" hangingPunct="1">
        <a:lnSpc>
          <a:spcPct val="90000"/>
        </a:lnSpc>
        <a:spcBef>
          <a:spcPts val="1675"/>
        </a:spcBef>
        <a:buFont typeface="Arial" panose="020B0604020202020204" pitchFamily="34" charset="0"/>
        <a:buChar char="•"/>
        <a:defRPr sz="6031" kern="1200">
          <a:solidFill>
            <a:schemeClr val="tx1"/>
          </a:solidFill>
          <a:latin typeface="+mn-lt"/>
          <a:ea typeface="+mn-ea"/>
          <a:cs typeface="+mn-cs"/>
        </a:defRPr>
      </a:lvl9pPr>
    </p:bodyStyle>
    <p:otherStyle>
      <a:defPPr>
        <a:defRPr lang="en-US"/>
      </a:defPPr>
      <a:lvl1pPr marL="0" algn="l" defTabSz="3063514" rtl="0" eaLnBrk="1" latinLnBrk="0" hangingPunct="1">
        <a:defRPr sz="6031" kern="1200">
          <a:solidFill>
            <a:schemeClr val="tx1"/>
          </a:solidFill>
          <a:latin typeface="+mn-lt"/>
          <a:ea typeface="+mn-ea"/>
          <a:cs typeface="+mn-cs"/>
        </a:defRPr>
      </a:lvl1pPr>
      <a:lvl2pPr marL="1531757" algn="l" defTabSz="3063514" rtl="0" eaLnBrk="1" latinLnBrk="0" hangingPunct="1">
        <a:defRPr sz="6031" kern="1200">
          <a:solidFill>
            <a:schemeClr val="tx1"/>
          </a:solidFill>
          <a:latin typeface="+mn-lt"/>
          <a:ea typeface="+mn-ea"/>
          <a:cs typeface="+mn-cs"/>
        </a:defRPr>
      </a:lvl2pPr>
      <a:lvl3pPr marL="3063514" algn="l" defTabSz="3063514" rtl="0" eaLnBrk="1" latinLnBrk="0" hangingPunct="1">
        <a:defRPr sz="6031" kern="1200">
          <a:solidFill>
            <a:schemeClr val="tx1"/>
          </a:solidFill>
          <a:latin typeface="+mn-lt"/>
          <a:ea typeface="+mn-ea"/>
          <a:cs typeface="+mn-cs"/>
        </a:defRPr>
      </a:lvl3pPr>
      <a:lvl4pPr marL="4595271" algn="l" defTabSz="3063514" rtl="0" eaLnBrk="1" latinLnBrk="0" hangingPunct="1">
        <a:defRPr sz="6031" kern="1200">
          <a:solidFill>
            <a:schemeClr val="tx1"/>
          </a:solidFill>
          <a:latin typeface="+mn-lt"/>
          <a:ea typeface="+mn-ea"/>
          <a:cs typeface="+mn-cs"/>
        </a:defRPr>
      </a:lvl4pPr>
      <a:lvl5pPr marL="6127029" algn="l" defTabSz="3063514" rtl="0" eaLnBrk="1" latinLnBrk="0" hangingPunct="1">
        <a:defRPr sz="6031" kern="1200">
          <a:solidFill>
            <a:schemeClr val="tx1"/>
          </a:solidFill>
          <a:latin typeface="+mn-lt"/>
          <a:ea typeface="+mn-ea"/>
          <a:cs typeface="+mn-cs"/>
        </a:defRPr>
      </a:lvl5pPr>
      <a:lvl6pPr marL="7658786" algn="l" defTabSz="3063514" rtl="0" eaLnBrk="1" latinLnBrk="0" hangingPunct="1">
        <a:defRPr sz="6031" kern="1200">
          <a:solidFill>
            <a:schemeClr val="tx1"/>
          </a:solidFill>
          <a:latin typeface="+mn-lt"/>
          <a:ea typeface="+mn-ea"/>
          <a:cs typeface="+mn-cs"/>
        </a:defRPr>
      </a:lvl6pPr>
      <a:lvl7pPr marL="9190543" algn="l" defTabSz="3063514" rtl="0" eaLnBrk="1" latinLnBrk="0" hangingPunct="1">
        <a:defRPr sz="6031" kern="1200">
          <a:solidFill>
            <a:schemeClr val="tx1"/>
          </a:solidFill>
          <a:latin typeface="+mn-lt"/>
          <a:ea typeface="+mn-ea"/>
          <a:cs typeface="+mn-cs"/>
        </a:defRPr>
      </a:lvl7pPr>
      <a:lvl8pPr marL="10722300" algn="l" defTabSz="3063514" rtl="0" eaLnBrk="1" latinLnBrk="0" hangingPunct="1">
        <a:defRPr sz="6031" kern="1200">
          <a:solidFill>
            <a:schemeClr val="tx1"/>
          </a:solidFill>
          <a:latin typeface="+mn-lt"/>
          <a:ea typeface="+mn-ea"/>
          <a:cs typeface="+mn-cs"/>
        </a:defRPr>
      </a:lvl8pPr>
      <a:lvl9pPr marL="12254057" algn="l" defTabSz="3063514" rtl="0" eaLnBrk="1" latinLnBrk="0" hangingPunct="1">
        <a:defRPr sz="60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a:extLst>
              <a:ext uri="{FF2B5EF4-FFF2-40B4-BE49-F238E27FC236}">
                <a16:creationId xmlns:a16="http://schemas.microsoft.com/office/drawing/2014/main" id="{3387BDDD-6CB7-43E0-803C-B5F448BDBB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30635575" cy="431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 17" descr="Fotolia_62038965_XXL-© isti2 - Fotolia.com.jpg">
            <a:extLst>
              <a:ext uri="{FF2B5EF4-FFF2-40B4-BE49-F238E27FC236}">
                <a16:creationId xmlns:a16="http://schemas.microsoft.com/office/drawing/2014/main" id="{FD80053A-A512-4482-8C4F-B2E8FF7783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1417300"/>
            <a:ext cx="13000038" cy="866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feld 18">
            <a:extLst>
              <a:ext uri="{FF2B5EF4-FFF2-40B4-BE49-F238E27FC236}">
                <a16:creationId xmlns:a16="http://schemas.microsoft.com/office/drawing/2014/main" id="{0BFF1B36-91DE-48D9-A30F-E3BA94D7424D}"/>
              </a:ext>
            </a:extLst>
          </p:cNvPr>
          <p:cNvSpPr txBox="1">
            <a:spLocks noChangeArrowheads="1"/>
          </p:cNvSpPr>
          <p:nvPr/>
        </p:nvSpPr>
        <p:spPr bwMode="auto">
          <a:xfrm>
            <a:off x="1863725" y="4516438"/>
            <a:ext cx="26898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algn="just" eaLnBrk="1" fontAlgn="b" hangingPunct="1">
              <a:lnSpc>
                <a:spcPts val="8638"/>
              </a:lnSpc>
            </a:pPr>
            <a:r>
              <a:rPr lang="de-DE" altLang="de-DE" sz="7200" b="1" dirty="0">
                <a:latin typeface="Arial" panose="020B0604020202020204" pitchFamily="34" charset="0"/>
                <a:cs typeface="Arial" panose="020B0604020202020204" pitchFamily="34" charset="0"/>
              </a:rPr>
              <a:t>Titel des Plakats kann auch noch eine zweite Zeile …………….</a:t>
            </a:r>
          </a:p>
          <a:p>
            <a:pPr algn="just" eaLnBrk="1" fontAlgn="b" hangingPunct="1">
              <a:lnSpc>
                <a:spcPts val="8638"/>
              </a:lnSpc>
            </a:pPr>
            <a:r>
              <a:rPr lang="de-DE" altLang="de-DE" sz="7200" b="1" dirty="0">
                <a:latin typeface="Arial" panose="020B0604020202020204" pitchFamily="34" charset="0"/>
                <a:cs typeface="Arial" panose="020B0604020202020204" pitchFamily="34" charset="0"/>
              </a:rPr>
              <a:t>umfassen oder bei einer Zeile enden</a:t>
            </a:r>
          </a:p>
          <a:p>
            <a:pPr eaLnBrk="1" hangingPunct="1">
              <a:lnSpc>
                <a:spcPts val="1300"/>
              </a:lnSpc>
            </a:pPr>
            <a:endParaRPr lang="de-DE" altLang="de-DE" sz="2000" dirty="0">
              <a:latin typeface="Arial" panose="020B0604020202020204" pitchFamily="34" charset="0"/>
              <a:cs typeface="Arial" panose="020B0604020202020204" pitchFamily="34" charset="0"/>
            </a:endParaRPr>
          </a:p>
          <a:p>
            <a:pPr eaLnBrk="1" hangingPunct="1">
              <a:lnSpc>
                <a:spcPts val="3600"/>
              </a:lnSpc>
            </a:pPr>
            <a:r>
              <a:rPr lang="de-DE" altLang="de-DE" sz="3000" dirty="0">
                <a:latin typeface="Arial" panose="020B0604020202020204" pitchFamily="34" charset="0"/>
                <a:cs typeface="Arial" panose="020B0604020202020204" pitchFamily="34" charset="0"/>
              </a:rPr>
              <a:t>Verfasser und Verfasserin oder Verfasser und Verfasserinnen</a:t>
            </a:r>
            <a:endParaRPr lang="en-US" altLang="de-DE" sz="3000" dirty="0">
              <a:latin typeface="Arial" panose="020B0604020202020204" pitchFamily="34" charset="0"/>
              <a:cs typeface="Arial" panose="020B0604020202020204" pitchFamily="34" charset="0"/>
            </a:endParaRPr>
          </a:p>
        </p:txBody>
      </p:sp>
      <p:sp>
        <p:nvSpPr>
          <p:cNvPr id="2053" name="Textfeld 19">
            <a:extLst>
              <a:ext uri="{FF2B5EF4-FFF2-40B4-BE49-F238E27FC236}">
                <a16:creationId xmlns:a16="http://schemas.microsoft.com/office/drawing/2014/main" id="{D7799652-017B-4C68-B8E8-E1EEC74CCECF}"/>
              </a:ext>
            </a:extLst>
          </p:cNvPr>
          <p:cNvSpPr txBox="1">
            <a:spLocks noChangeArrowheads="1"/>
          </p:cNvSpPr>
          <p:nvPr/>
        </p:nvSpPr>
        <p:spPr bwMode="auto">
          <a:xfrm>
            <a:off x="15863888" y="8116888"/>
            <a:ext cx="12961937" cy="295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algn="thaiDist" eaLnBrk="1" hangingPunct="1">
              <a:lnSpc>
                <a:spcPts val="5400"/>
              </a:lnSpc>
            </a:pPr>
            <a:r>
              <a:rPr lang="en-US" altLang="de-DE" sz="4500" b="1">
                <a:solidFill>
                  <a:srgbClr val="000000"/>
                </a:solidFill>
                <a:latin typeface="Arial" panose="020B0604020202020204" pitchFamily="34" charset="0"/>
                <a:cs typeface="Arial" panose="020B0604020202020204" pitchFamily="34" charset="0"/>
              </a:rPr>
              <a:t>ÜBERSCHRIFT</a:t>
            </a:r>
            <a:endParaRPr lang="en-US" altLang="de-DE" sz="48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a:solidFill>
                  <a:srgbClr val="000000"/>
                </a:solidFill>
                <a:latin typeface="Arial" panose="020B0604020202020204" pitchFamily="34" charset="0"/>
                <a:cs typeface="Arial" panose="020B0604020202020204" pitchFamily="34" charset="0"/>
              </a:rPr>
              <a:t>Dessit molenis poriti deligenet volessit poribus renita doluptati aut volore voluptur aut volo idi necum quis rerum quid quis aliquam, sam volupta nus, omni comnimin essitem que porist rem aut rem faci sit utatius cum facia sin pra dolesciate remolorum es ent, ides est, qui tent eos iliqui vum aut ut perum hicient.olenis poritiqui tent eos iliqui vum aut ut perum hicient.olenis poriti</a:t>
            </a: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a:solidFill>
                  <a:srgbClr val="000000"/>
                </a:solidFill>
                <a:latin typeface="Arial" panose="020B0604020202020204" pitchFamily="34" charset="0"/>
                <a:cs typeface="Arial" panose="020B0604020202020204" pitchFamily="34" charset="0"/>
              </a:rPr>
              <a:t> </a:t>
            </a:r>
          </a:p>
          <a:p>
            <a:pPr algn="thaiDist" eaLnBrk="1" hangingPunct="1">
              <a:lnSpc>
                <a:spcPts val="4800"/>
              </a:lnSpc>
            </a:pPr>
            <a:r>
              <a:rPr lang="en-US" altLang="de-DE" sz="4000">
                <a:solidFill>
                  <a:srgbClr val="000000"/>
                </a:solidFill>
                <a:latin typeface="Arial" panose="020B0604020202020204" pitchFamily="34" charset="0"/>
                <a:cs typeface="Arial" panose="020B0604020202020204" pitchFamily="34" charset="0"/>
              </a:rPr>
              <a:t>eligenet volessit poribus renita doluptati aut volore voluptur aut volo idi necum quis rerum quid quis aliquam, sam volupta nus, omni comnimin essitem que porist rem aut rem faci sit utatius cum facia sin pra dolesciate remolorum es ent, olenis poriti deligenet volessit poribus renita doluptati aut volore voluptur aut volo idi necum quis rerum quid quis aliquam, sam volupta essitem que porist rem aut rem faci sit utatius cum facia sin pra dolesciate remolorum es ent, olenis poriti deligenet volessit poribus renita doluptati aut volore voluptur aut volo idi necum quis rerum quid quis aliquam, sam volupta</a:t>
            </a:r>
          </a:p>
          <a:p>
            <a:pPr algn="thaiDist" eaLnBrk="1" hangingPunct="1">
              <a:lnSpc>
                <a:spcPts val="4800"/>
              </a:lnSpc>
            </a:pPr>
            <a:r>
              <a:rPr lang="en-US" altLang="de-DE" sz="4000">
                <a:solidFill>
                  <a:srgbClr val="000000"/>
                </a:solidFill>
                <a:latin typeface="Arial" panose="020B0604020202020204" pitchFamily="34" charset="0"/>
                <a:cs typeface="Arial" panose="020B0604020202020204" pitchFamily="34" charset="0"/>
              </a:rPr>
              <a:t>porist rem aut rem faci sit utatius cum facia sin praremolorum es ent, olenis poriti deligenet volessit poribus renita doluptati aut volore voluptur aut volo idiqui </a:t>
            </a:r>
          </a:p>
          <a:p>
            <a:pPr algn="thaiDist" eaLnBrk="1" hangingPunct="1">
              <a:lnSpc>
                <a:spcPts val="4800"/>
              </a:lnSpc>
            </a:pPr>
            <a:endParaRPr lang="en-US" altLang="de-DE" sz="4000" b="1">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500" b="1">
                <a:solidFill>
                  <a:srgbClr val="000000"/>
                </a:solidFill>
                <a:latin typeface="Arial" panose="020B0604020202020204" pitchFamily="34" charset="0"/>
                <a:cs typeface="Arial" panose="020B0604020202020204" pitchFamily="34" charset="0"/>
              </a:rPr>
              <a:t>REFERENZEN</a:t>
            </a:r>
            <a:endParaRPr lang="en-US" altLang="de-DE" sz="4500">
              <a:solidFill>
                <a:srgbClr val="000000"/>
              </a:solidFill>
              <a:latin typeface="Arial" panose="020B0604020202020204" pitchFamily="34" charset="0"/>
              <a:cs typeface="Arial" panose="020B0604020202020204" pitchFamily="34" charset="0"/>
            </a:endParaRPr>
          </a:p>
          <a:p>
            <a:pPr algn="thaiDist" eaLnBrk="1" hangingPunct="1">
              <a:lnSpc>
                <a:spcPts val="3600"/>
              </a:lnSpc>
            </a:pPr>
            <a:endParaRPr lang="en-US" altLang="de-DE" sz="4800">
              <a:solidFill>
                <a:srgbClr val="000000"/>
              </a:solidFill>
              <a:latin typeface="Arial" panose="020B0604020202020204" pitchFamily="34" charset="0"/>
              <a:cs typeface="Arial" panose="020B0604020202020204" pitchFamily="34" charset="0"/>
            </a:endParaRPr>
          </a:p>
          <a:p>
            <a:pPr algn="thaiDist" eaLnBrk="1" hangingPunct="1">
              <a:lnSpc>
                <a:spcPts val="3600"/>
              </a:lnSpc>
            </a:pPr>
            <a:r>
              <a:rPr lang="en-US" altLang="de-DE" sz="3000">
                <a:solidFill>
                  <a:srgbClr val="000000"/>
                </a:solidFill>
                <a:latin typeface="Arial" panose="020B0604020202020204" pitchFamily="34" charset="0"/>
                <a:cs typeface="Arial" panose="020B0604020202020204" pitchFamily="34" charset="0"/>
              </a:rPr>
              <a:t>Doloratia dolorro vidio. Em quid ut voles natius doluptate dolorei cimuscit hicture pelento quia non endiciume pa sit idel ipsae exere veribus, quidisqui neculpa quundiorerum faccus saperemque ium facessim exerovitia apienia ndiatem aruptatam fuga. Gia dignam re il endam etur accab ium sinvenia voluptata volent quamusci aut vel isi tem fugia dolupitae nonsed maio occulla turitat uribus, ndolupitae nonsed maio occulla turitat uribus, nat adignim inctatur. quundiorerum faccus saperemque ium facessim exerovitia apienia ndiatem aruptatam fuga. Gia dignam re il endam etur accab ium sinvenia voluptata volent quamusci aut vel isi</a:t>
            </a:r>
            <a:endParaRPr lang="en-US" altLang="de-DE"/>
          </a:p>
        </p:txBody>
      </p:sp>
      <p:sp>
        <p:nvSpPr>
          <p:cNvPr id="2054" name="Textfeld 20">
            <a:extLst>
              <a:ext uri="{FF2B5EF4-FFF2-40B4-BE49-F238E27FC236}">
                <a16:creationId xmlns:a16="http://schemas.microsoft.com/office/drawing/2014/main" id="{D6D25658-E165-4AB3-837C-124CE3524EA9}"/>
              </a:ext>
            </a:extLst>
          </p:cNvPr>
          <p:cNvSpPr txBox="1">
            <a:spLocks noChangeArrowheads="1"/>
          </p:cNvSpPr>
          <p:nvPr/>
        </p:nvSpPr>
        <p:spPr bwMode="auto">
          <a:xfrm>
            <a:off x="1860550" y="8116888"/>
            <a:ext cx="12947650" cy="295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algn="thaiDist" eaLnBrk="1" hangingPunct="1">
              <a:lnSpc>
                <a:spcPts val="5400"/>
              </a:lnSpc>
            </a:pPr>
            <a:r>
              <a:rPr lang="en-US" altLang="de-DE" sz="4500" b="1" dirty="0">
                <a:solidFill>
                  <a:srgbClr val="000000"/>
                </a:solidFill>
                <a:latin typeface="Arial" panose="020B0604020202020204" pitchFamily="34" charset="0"/>
                <a:cs typeface="Arial" panose="020B0604020202020204" pitchFamily="34" charset="0"/>
              </a:rPr>
              <a:t>ÜBERSCHRIFT</a:t>
            </a: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dirty="0">
                <a:solidFill>
                  <a:srgbClr val="000000"/>
                </a:solidFill>
                <a:latin typeface="Arial" panose="020B0604020202020204" pitchFamily="34" charset="0"/>
                <a:cs typeface="Arial" panose="020B0604020202020204" pitchFamily="34" charset="0"/>
              </a:rPr>
              <a:t>Pa </a:t>
            </a:r>
            <a:r>
              <a:rPr lang="en-US" altLang="de-DE" sz="4000" dirty="0" err="1">
                <a:solidFill>
                  <a:srgbClr val="000000"/>
                </a:solidFill>
                <a:latin typeface="Arial" panose="020B0604020202020204" pitchFamily="34" charset="0"/>
                <a:cs typeface="Arial" panose="020B0604020202020204" pitchFamily="34" charset="0"/>
              </a:rPr>
              <a:t>num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rerunt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optati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torrum</a:t>
            </a:r>
            <a:r>
              <a:rPr lang="en-US" altLang="de-DE" sz="4000" dirty="0">
                <a:solidFill>
                  <a:srgbClr val="000000"/>
                </a:solidFill>
                <a:latin typeface="Arial" panose="020B0604020202020204" pitchFamily="34" charset="0"/>
                <a:cs typeface="Arial" panose="020B0604020202020204" pitchFamily="34" charset="0"/>
              </a:rPr>
              <a:t> de </a:t>
            </a:r>
            <a:r>
              <a:rPr lang="en-US" altLang="de-DE" sz="4000" dirty="0" err="1">
                <a:solidFill>
                  <a:srgbClr val="000000"/>
                </a:solidFill>
                <a:latin typeface="Arial" panose="020B0604020202020204" pitchFamily="34" charset="0"/>
                <a:cs typeface="Arial" panose="020B0604020202020204" pitchFamily="34" charset="0"/>
              </a:rPr>
              <a:t>sedi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totation</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conecae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niet</a:t>
            </a: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dirty="0" err="1">
                <a:solidFill>
                  <a:srgbClr val="000000"/>
                </a:solidFill>
                <a:latin typeface="Arial" panose="020B0604020202020204" pitchFamily="34" charset="0"/>
                <a:cs typeface="Arial" panose="020B0604020202020204" pitchFamily="34" charset="0"/>
              </a:rPr>
              <a:t>pelissim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accupta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exere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et </a:t>
            </a:r>
            <a:r>
              <a:rPr lang="en-US" altLang="de-DE" sz="4000" dirty="0" err="1">
                <a:solidFill>
                  <a:srgbClr val="000000"/>
                </a:solidFill>
                <a:latin typeface="Arial" panose="020B0604020202020204" pitchFamily="34" charset="0"/>
                <a:cs typeface="Arial" panose="020B0604020202020204" pitchFamily="34" charset="0"/>
              </a:rPr>
              <a:t>fugianduciam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vollo</a:t>
            </a:r>
            <a:r>
              <a:rPr lang="en-US" altLang="de-DE" sz="4000" dirty="0">
                <a:solidFill>
                  <a:srgbClr val="000000"/>
                </a:solidFill>
                <a:latin typeface="Arial" panose="020B0604020202020204" pitchFamily="34" charset="0"/>
                <a:cs typeface="Arial" panose="020B0604020202020204" pitchFamily="34" charset="0"/>
              </a:rPr>
              <a:t> et </a:t>
            </a:r>
            <a:r>
              <a:rPr lang="en-US" altLang="de-DE" sz="4000" dirty="0" err="1">
                <a:solidFill>
                  <a:srgbClr val="000000"/>
                </a:solidFill>
                <a:latin typeface="Arial" panose="020B0604020202020204" pitchFamily="34" charset="0"/>
                <a:cs typeface="Arial" panose="020B0604020202020204" pitchFamily="34" charset="0"/>
              </a:rPr>
              <a:t>veri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te</a:t>
            </a:r>
            <a:r>
              <a:rPr lang="en-US" altLang="de-DE" sz="4000" dirty="0">
                <a:solidFill>
                  <a:srgbClr val="000000"/>
                </a:solidFill>
                <a:latin typeface="Arial" panose="020B0604020202020204" pitchFamily="34" charset="0"/>
                <a:cs typeface="Arial" panose="020B0604020202020204" pitchFamily="34" charset="0"/>
              </a:rPr>
              <a:t> quid qui </a:t>
            </a:r>
            <a:r>
              <a:rPr lang="en-US" altLang="de-DE" sz="4000" dirty="0" err="1">
                <a:solidFill>
                  <a:srgbClr val="000000"/>
                </a:solidFill>
                <a:latin typeface="Arial" panose="020B0604020202020204" pitchFamily="34" charset="0"/>
                <a:cs typeface="Arial" panose="020B0604020202020204" pitchFamily="34" charset="0"/>
              </a:rPr>
              <a:t>vit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officiam</a:t>
            </a:r>
            <a:r>
              <a:rPr lang="en-US" altLang="de-DE" sz="4000" dirty="0">
                <a:solidFill>
                  <a:srgbClr val="000000"/>
                </a:solidFill>
                <a:latin typeface="Arial" panose="020B0604020202020204" pitchFamily="34" charset="0"/>
                <a:cs typeface="Arial" panose="020B0604020202020204" pitchFamily="34" charset="0"/>
              </a:rPr>
              <a:t>, cum </a:t>
            </a:r>
            <a:r>
              <a:rPr lang="en-US" altLang="de-DE" sz="4000" dirty="0" err="1">
                <a:solidFill>
                  <a:srgbClr val="000000"/>
                </a:solidFill>
                <a:latin typeface="Arial" panose="020B0604020202020204" pitchFamily="34" charset="0"/>
                <a:cs typeface="Arial" panose="020B0604020202020204" pitchFamily="34" charset="0"/>
              </a:rPr>
              <a:t>est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soluptatia</a:t>
            </a: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dirty="0" err="1">
                <a:solidFill>
                  <a:srgbClr val="000000"/>
                </a:solidFill>
                <a:latin typeface="Arial" panose="020B0604020202020204" pitchFamily="34" charset="0"/>
                <a:cs typeface="Arial" panose="020B0604020202020204" pitchFamily="34" charset="0"/>
              </a:rPr>
              <a:t>sequam</a:t>
            </a:r>
            <a:r>
              <a:rPr lang="en-US" altLang="de-DE" sz="4000" dirty="0">
                <a:solidFill>
                  <a:srgbClr val="000000"/>
                </a:solidFill>
                <a:latin typeface="Arial" panose="020B0604020202020204" pitchFamily="34" charset="0"/>
                <a:cs typeface="Arial" panose="020B0604020202020204" pitchFamily="34" charset="0"/>
              </a:rPr>
              <a:t>, sera </a:t>
            </a:r>
            <a:r>
              <a:rPr lang="en-US" altLang="de-DE" sz="4000" dirty="0" err="1">
                <a:solidFill>
                  <a:srgbClr val="000000"/>
                </a:solidFill>
                <a:latin typeface="Arial" panose="020B0604020202020204" pitchFamily="34" charset="0"/>
                <a:cs typeface="Arial" panose="020B0604020202020204" pitchFamily="34" charset="0"/>
              </a:rPr>
              <a:t>volorro</a:t>
            </a:r>
            <a:r>
              <a:rPr lang="en-US" altLang="de-DE" sz="4000" dirty="0">
                <a:solidFill>
                  <a:srgbClr val="000000"/>
                </a:solidFill>
                <a:latin typeface="Arial" panose="020B0604020202020204" pitchFamily="34" charset="0"/>
                <a:cs typeface="Arial" panose="020B0604020202020204" pitchFamily="34" charset="0"/>
              </a:rPr>
              <a:t> ex </a:t>
            </a:r>
            <a:r>
              <a:rPr lang="en-US" altLang="de-DE" sz="4000" dirty="0" err="1">
                <a:solidFill>
                  <a:srgbClr val="000000"/>
                </a:solidFill>
                <a:latin typeface="Arial" panose="020B0604020202020204" pitchFamily="34" charset="0"/>
                <a:cs typeface="Arial" panose="020B0604020202020204" pitchFamily="34" charset="0"/>
              </a:rPr>
              <a:t>ea</a:t>
            </a:r>
            <a:r>
              <a:rPr lang="en-US" altLang="de-DE" sz="4000" dirty="0">
                <a:solidFill>
                  <a:srgbClr val="000000"/>
                </a:solidFill>
                <a:latin typeface="Arial" panose="020B0604020202020204" pitchFamily="34" charset="0"/>
                <a:cs typeface="Arial" panose="020B0604020202020204" pitchFamily="34" charset="0"/>
              </a:rPr>
              <a:t> is et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alici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alis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digeni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cullaut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molluptatiis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maximolum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quas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earcimi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llignienderi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ipisinctur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experitae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eniene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susdantium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samendi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genimol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uptatur</a:t>
            </a:r>
            <a:r>
              <a:rPr lang="en-US" altLang="de-DE" sz="4000" dirty="0">
                <a:solidFill>
                  <a:srgbClr val="000000"/>
                </a:solidFill>
                <a:latin typeface="Arial" panose="020B0604020202020204" pitchFamily="34" charset="0"/>
                <a:cs typeface="Arial" panose="020B0604020202020204" pitchFamily="34" charset="0"/>
              </a:rPr>
              <a:t>? Qui </a:t>
            </a:r>
            <a:r>
              <a:rPr lang="en-US" altLang="de-DE" sz="4000" dirty="0" err="1">
                <a:solidFill>
                  <a:srgbClr val="000000"/>
                </a:solidFill>
                <a:latin typeface="Arial" panose="020B0604020202020204" pitchFamily="34" charset="0"/>
                <a:cs typeface="Arial" panose="020B0604020202020204" pitchFamily="34" charset="0"/>
              </a:rPr>
              <a:t>aruptat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emodit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speruptiur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Beaquam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natempo</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recaestore</a:t>
            </a:r>
            <a:r>
              <a:rPr lang="en-US" altLang="de-DE" sz="4000" dirty="0">
                <a:solidFill>
                  <a:srgbClr val="000000"/>
                </a:solidFill>
                <a:latin typeface="Arial" panose="020B0604020202020204" pitchFamily="34" charset="0"/>
                <a:cs typeface="Arial" panose="020B0604020202020204" pitchFamily="34" charset="0"/>
              </a:rPr>
              <a:t> cum am </a:t>
            </a:r>
            <a:r>
              <a:rPr lang="en-US" altLang="de-DE" sz="4000" dirty="0" err="1">
                <a:solidFill>
                  <a:srgbClr val="000000"/>
                </a:solidFill>
                <a:latin typeface="Arial" panose="020B0604020202020204" pitchFamily="34" charset="0"/>
                <a:cs typeface="Arial" panose="020B0604020202020204" pitchFamily="34" charset="0"/>
              </a:rPr>
              <a:t>fugiae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vel</a:t>
            </a:r>
            <a:r>
              <a:rPr lang="en-US" altLang="de-DE" sz="4000" dirty="0">
                <a:solidFill>
                  <a:srgbClr val="000000"/>
                </a:solidFill>
                <a:latin typeface="Arial" panose="020B0604020202020204" pitchFamily="34" charset="0"/>
                <a:cs typeface="Arial" panose="020B0604020202020204" pitchFamily="34" charset="0"/>
              </a:rPr>
              <a:t> id quam </a:t>
            </a:r>
            <a:r>
              <a:rPr lang="en-US" altLang="de-DE" sz="4000" dirty="0" err="1">
                <a:solidFill>
                  <a:srgbClr val="000000"/>
                </a:solidFill>
                <a:latin typeface="Arial" panose="020B0604020202020204" pitchFamily="34" charset="0"/>
                <a:cs typeface="Arial" panose="020B0604020202020204" pitchFamily="34" charset="0"/>
              </a:rPr>
              <a:t>ea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volor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audicab</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incil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ex et </a:t>
            </a:r>
            <a:r>
              <a:rPr lang="en-US" altLang="de-DE" sz="4000" dirty="0" err="1">
                <a:solidFill>
                  <a:srgbClr val="000000"/>
                </a:solidFill>
                <a:latin typeface="Arial" panose="020B0604020202020204" pitchFamily="34" charset="0"/>
                <a:cs typeface="Arial" panose="020B0604020202020204" pitchFamily="34" charset="0"/>
              </a:rPr>
              <a:t>faccus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sedi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diore</a:t>
            </a:r>
            <a:r>
              <a:rPr lang="en-US" altLang="de-DE" sz="4000" dirty="0">
                <a:solidFill>
                  <a:srgbClr val="000000"/>
                </a:solidFill>
                <a:latin typeface="Arial" panose="020B0604020202020204" pitchFamily="34" charset="0"/>
                <a:cs typeface="Arial" panose="020B0604020202020204" pitchFamily="34" charset="0"/>
              </a:rPr>
              <a:t> re </a:t>
            </a:r>
            <a:r>
              <a:rPr lang="en-US" altLang="de-DE" sz="4000" dirty="0" err="1">
                <a:solidFill>
                  <a:srgbClr val="000000"/>
                </a:solidFill>
                <a:latin typeface="Arial" panose="020B0604020202020204" pitchFamily="34" charset="0"/>
                <a:cs typeface="Arial" panose="020B0604020202020204" pitchFamily="34" charset="0"/>
              </a:rPr>
              <a:t>odia</a:t>
            </a:r>
            <a:r>
              <a:rPr lang="en-US" altLang="de-DE" sz="4000" dirty="0">
                <a:solidFill>
                  <a:srgbClr val="000000"/>
                </a:solidFill>
                <a:latin typeface="Arial" panose="020B0604020202020204" pitchFamily="34" charset="0"/>
                <a:cs typeface="Arial" panose="020B0604020202020204" pitchFamily="34" charset="0"/>
              </a:rPr>
              <a:t> quam, qui tent </a:t>
            </a:r>
            <a:r>
              <a:rPr lang="en-US" altLang="de-DE" sz="4000" dirty="0" err="1">
                <a:solidFill>
                  <a:srgbClr val="000000"/>
                </a:solidFill>
                <a:latin typeface="Arial" panose="020B0604020202020204" pitchFamily="34" charset="0"/>
                <a:cs typeface="Arial" panose="020B0604020202020204" pitchFamily="34" charset="0"/>
              </a:rPr>
              <a:t>eos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iliqui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perum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hicient.olenis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por</a:t>
            </a:r>
            <a:endParaRPr lang="en-US" altLang="de-DE" sz="40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endParaRPr lang="en-US" altLang="de-DE" sz="4000" b="1"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500" b="1" dirty="0">
                <a:solidFill>
                  <a:srgbClr val="000000"/>
                </a:solidFill>
                <a:latin typeface="Arial" panose="020B0604020202020204" pitchFamily="34" charset="0"/>
                <a:cs typeface="Arial" panose="020B0604020202020204" pitchFamily="34" charset="0"/>
              </a:rPr>
              <a:t>ÜBERSCHRIFT</a:t>
            </a:r>
          </a:p>
          <a:p>
            <a:pPr algn="thaiDist" eaLnBrk="1" hangingPunct="1">
              <a:lnSpc>
                <a:spcPts val="4800"/>
              </a:lnSpc>
            </a:pPr>
            <a:endParaRPr lang="en-US" altLang="de-DE" sz="4800" dirty="0">
              <a:solidFill>
                <a:srgbClr val="000000"/>
              </a:solidFill>
              <a:latin typeface="Arial" panose="020B0604020202020204" pitchFamily="34" charset="0"/>
              <a:cs typeface="Arial" panose="020B0604020202020204" pitchFamily="34" charset="0"/>
            </a:endParaRPr>
          </a:p>
          <a:p>
            <a:pPr algn="thaiDist" eaLnBrk="1" hangingPunct="1">
              <a:lnSpc>
                <a:spcPts val="4800"/>
              </a:lnSpc>
            </a:pPr>
            <a:r>
              <a:rPr lang="en-US" altLang="de-DE" sz="4000" dirty="0" err="1">
                <a:solidFill>
                  <a:srgbClr val="000000"/>
                </a:solidFill>
                <a:latin typeface="Arial" panose="020B0604020202020204" pitchFamily="34" charset="0"/>
                <a:cs typeface="Arial" panose="020B0604020202020204" pitchFamily="34" charset="0"/>
              </a:rPr>
              <a:t>quossin</a:t>
            </a:r>
            <a:r>
              <a:rPr lang="en-US" altLang="de-DE" sz="4000" dirty="0">
                <a:solidFill>
                  <a:srgbClr val="000000"/>
                </a:solidFill>
                <a:latin typeface="Arial" panose="020B0604020202020204" pitchFamily="34" charset="0"/>
                <a:cs typeface="Arial" panose="020B0604020202020204" pitchFamily="34" charset="0"/>
              </a:rPr>
              <a:t> et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voluptibusa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es</a:t>
            </a:r>
            <a:r>
              <a:rPr lang="en-US" altLang="de-DE" sz="4000" dirty="0">
                <a:solidFill>
                  <a:srgbClr val="000000"/>
                </a:solidFill>
                <a:latin typeface="Arial" panose="020B0604020202020204" pitchFamily="34" charset="0"/>
                <a:cs typeface="Arial" panose="020B0604020202020204" pitchFamily="34" charset="0"/>
              </a:rPr>
              <a:t> et </a:t>
            </a:r>
            <a:r>
              <a:rPr lang="en-US" altLang="de-DE" sz="4000" dirty="0" err="1">
                <a:solidFill>
                  <a:srgbClr val="000000"/>
                </a:solidFill>
                <a:latin typeface="Arial" panose="020B0604020202020204" pitchFamily="34" charset="0"/>
                <a:cs typeface="Arial" panose="020B0604020202020204" pitchFamily="34" charset="0"/>
              </a:rPr>
              <a:t>vel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reic</a:t>
            </a:r>
            <a:r>
              <a:rPr lang="en-US" altLang="de-DE" sz="4000" dirty="0">
                <a:solidFill>
                  <a:srgbClr val="000000"/>
                </a:solidFill>
                <a:latin typeface="Arial" panose="020B0604020202020204" pitchFamily="34" charset="0"/>
                <a:cs typeface="Arial" panose="020B0604020202020204" pitchFamily="34" charset="0"/>
              </a:rPr>
              <a:t> tem </a:t>
            </a:r>
            <a:r>
              <a:rPr lang="en-US" altLang="de-DE" sz="4000" dirty="0" err="1">
                <a:solidFill>
                  <a:srgbClr val="000000"/>
                </a:solidFill>
                <a:latin typeface="Arial" panose="020B0604020202020204" pitchFamily="34" charset="0"/>
                <a:cs typeface="Arial" panose="020B0604020202020204" pitchFamily="34" charset="0"/>
              </a:rPr>
              <a:t>es</a:t>
            </a:r>
            <a:r>
              <a:rPr lang="en-US" altLang="de-DE" sz="4000" dirty="0">
                <a:solidFill>
                  <a:srgbClr val="000000"/>
                </a:solidFill>
                <a:latin typeface="Arial" panose="020B0604020202020204" pitchFamily="34" charset="0"/>
                <a:cs typeface="Arial" panose="020B0604020202020204" pitchFamily="34" charset="0"/>
              </a:rPr>
              <a:t> quid </a:t>
            </a:r>
            <a:r>
              <a:rPr lang="en-US" altLang="de-DE" sz="4000" dirty="0" err="1">
                <a:solidFill>
                  <a:srgbClr val="000000"/>
                </a:solidFill>
                <a:latin typeface="Arial" panose="020B0604020202020204" pitchFamily="34" charset="0"/>
                <a:cs typeface="Arial" panose="020B0604020202020204" pitchFamily="34" charset="0"/>
              </a:rPr>
              <a:t>magnihil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ipsunto</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esse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idempe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laborro</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dolore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natur</a:t>
            </a:r>
            <a:r>
              <a:rPr lang="en-US" altLang="de-DE" sz="4000" dirty="0">
                <a:solidFill>
                  <a:srgbClr val="000000"/>
                </a:solidFill>
                <a:latin typeface="Arial" panose="020B0604020202020204" pitchFamily="34" charset="0"/>
                <a:cs typeface="Arial" panose="020B0604020202020204" pitchFamily="34" charset="0"/>
              </a:rPr>
              <a:t>? Qui </a:t>
            </a:r>
            <a:r>
              <a:rPr lang="en-US" altLang="de-DE" sz="4000" dirty="0" err="1">
                <a:solidFill>
                  <a:srgbClr val="000000"/>
                </a:solidFill>
                <a:latin typeface="Arial" panose="020B0604020202020204" pitchFamily="34" charset="0"/>
                <a:cs typeface="Arial" panose="020B0604020202020204" pitchFamily="34" charset="0"/>
              </a:rPr>
              <a:t>blabore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perumquis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quatem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fuga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Ligenti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berciat</a:t>
            </a:r>
            <a:r>
              <a:rPr lang="en-US" altLang="de-DE" sz="4000" dirty="0">
                <a:solidFill>
                  <a:srgbClr val="000000"/>
                </a:solidFill>
                <a:latin typeface="Arial" panose="020B0604020202020204" pitchFamily="34" charset="0"/>
                <a:cs typeface="Arial" panose="020B0604020202020204" pitchFamily="34" charset="0"/>
              </a:rPr>
              <a:t> fugit, </a:t>
            </a:r>
            <a:r>
              <a:rPr lang="en-US" altLang="de-DE" sz="4000" dirty="0" err="1">
                <a:solidFill>
                  <a:srgbClr val="000000"/>
                </a:solidFill>
                <a:latin typeface="Arial" panose="020B0604020202020204" pitchFamily="34" charset="0"/>
                <a:cs typeface="Arial" panose="020B0604020202020204" pitchFamily="34" charset="0"/>
              </a:rPr>
              <a:t>neceped</a:t>
            </a:r>
            <a:r>
              <a:rPr lang="en-US" altLang="de-DE" sz="4000" dirty="0">
                <a:solidFill>
                  <a:srgbClr val="000000"/>
                </a:solidFill>
                <a:latin typeface="Arial" panose="020B0604020202020204" pitchFamily="34" charset="0"/>
                <a:cs typeface="Arial" panose="020B0604020202020204" pitchFamily="34" charset="0"/>
              </a:rPr>
              <a:t> que </a:t>
            </a:r>
            <a:r>
              <a:rPr lang="en-US" altLang="de-DE" sz="4000" dirty="0" err="1">
                <a:solidFill>
                  <a:srgbClr val="000000"/>
                </a:solidFill>
                <a:latin typeface="Arial" panose="020B0604020202020204" pitchFamily="34" charset="0"/>
                <a:cs typeface="Arial" panose="020B0604020202020204" pitchFamily="34" charset="0"/>
              </a:rPr>
              <a:t>nonsed</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lantum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nusaepe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ribus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earcimi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llignienderi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ipisinctur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experitae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eniene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susdantium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samendi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genimol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uptatur</a:t>
            </a:r>
            <a:r>
              <a:rPr lang="en-US" altLang="de-DE" sz="4000" dirty="0">
                <a:solidFill>
                  <a:srgbClr val="000000"/>
                </a:solidFill>
                <a:latin typeface="Arial" panose="020B0604020202020204" pitchFamily="34" charset="0"/>
                <a:cs typeface="Arial" panose="020B0604020202020204" pitchFamily="34" charset="0"/>
              </a:rPr>
              <a:t>? Qui </a:t>
            </a:r>
            <a:r>
              <a:rPr lang="en-US" altLang="de-DE" sz="4000" dirty="0" err="1">
                <a:solidFill>
                  <a:srgbClr val="000000"/>
                </a:solidFill>
                <a:latin typeface="Arial" panose="020B0604020202020204" pitchFamily="34" charset="0"/>
                <a:cs typeface="Arial" panose="020B0604020202020204" pitchFamily="34" charset="0"/>
              </a:rPr>
              <a:t>aruptat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emodit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speruptiur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Beaquam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natempo</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recaestore</a:t>
            </a:r>
            <a:r>
              <a:rPr lang="en-US" altLang="de-DE" sz="4000" dirty="0">
                <a:solidFill>
                  <a:srgbClr val="000000"/>
                </a:solidFill>
                <a:latin typeface="Arial" panose="020B0604020202020204" pitchFamily="34" charset="0"/>
                <a:cs typeface="Arial" panose="020B0604020202020204" pitchFamily="34" charset="0"/>
              </a:rPr>
              <a:t> cum am </a:t>
            </a:r>
            <a:r>
              <a:rPr lang="en-US" altLang="de-DE" sz="4000" dirty="0" err="1">
                <a:solidFill>
                  <a:srgbClr val="000000"/>
                </a:solidFill>
                <a:latin typeface="Arial" panose="020B0604020202020204" pitchFamily="34" charset="0"/>
                <a:cs typeface="Arial" panose="020B0604020202020204" pitchFamily="34" charset="0"/>
              </a:rPr>
              <a:t>fugiae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vel</a:t>
            </a:r>
            <a:r>
              <a:rPr lang="en-US" altLang="de-DE" sz="4000" dirty="0">
                <a:solidFill>
                  <a:srgbClr val="000000"/>
                </a:solidFill>
                <a:latin typeface="Arial" panose="020B0604020202020204" pitchFamily="34" charset="0"/>
                <a:cs typeface="Arial" panose="020B0604020202020204" pitchFamily="34" charset="0"/>
              </a:rPr>
              <a:t> id quam </a:t>
            </a:r>
            <a:r>
              <a:rPr lang="en-US" altLang="de-DE" sz="4000" dirty="0" err="1">
                <a:solidFill>
                  <a:srgbClr val="000000"/>
                </a:solidFill>
                <a:latin typeface="Arial" panose="020B0604020202020204" pitchFamily="34" charset="0"/>
                <a:cs typeface="Arial" panose="020B0604020202020204" pitchFamily="34" charset="0"/>
              </a:rPr>
              <a:t>ea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volor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audicab</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incil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aut</a:t>
            </a:r>
            <a:r>
              <a:rPr lang="en-US" altLang="de-DE" sz="4000" dirty="0">
                <a:solidFill>
                  <a:srgbClr val="000000"/>
                </a:solidFill>
                <a:latin typeface="Arial" panose="020B0604020202020204" pitchFamily="34" charset="0"/>
                <a:cs typeface="Arial" panose="020B0604020202020204" pitchFamily="34" charset="0"/>
              </a:rPr>
              <a:t> ex et </a:t>
            </a:r>
            <a:r>
              <a:rPr lang="en-US" altLang="de-DE" sz="4000" dirty="0" err="1">
                <a:solidFill>
                  <a:srgbClr val="000000"/>
                </a:solidFill>
                <a:latin typeface="Arial" panose="020B0604020202020204" pitchFamily="34" charset="0"/>
                <a:cs typeface="Arial" panose="020B0604020202020204" pitchFamily="34" charset="0"/>
              </a:rPr>
              <a:t>faccus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sedi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diore</a:t>
            </a:r>
            <a:r>
              <a:rPr lang="en-US" altLang="de-DE" sz="4000" dirty="0">
                <a:solidFill>
                  <a:srgbClr val="000000"/>
                </a:solidFill>
                <a:latin typeface="Arial" panose="020B0604020202020204" pitchFamily="34" charset="0"/>
                <a:cs typeface="Arial" panose="020B0604020202020204" pitchFamily="34" charset="0"/>
              </a:rPr>
              <a:t> re </a:t>
            </a:r>
            <a:r>
              <a:rPr lang="en-US" altLang="de-DE" sz="4000" dirty="0" err="1">
                <a:solidFill>
                  <a:srgbClr val="000000"/>
                </a:solidFill>
                <a:latin typeface="Arial" panose="020B0604020202020204" pitchFamily="34" charset="0"/>
                <a:cs typeface="Arial" panose="020B0604020202020204" pitchFamily="34" charset="0"/>
              </a:rPr>
              <a:t>odia</a:t>
            </a:r>
            <a:r>
              <a:rPr lang="en-US" altLang="de-DE" sz="4000" dirty="0">
                <a:solidFill>
                  <a:srgbClr val="000000"/>
                </a:solidFill>
                <a:latin typeface="Arial" panose="020B0604020202020204" pitchFamily="34" charset="0"/>
                <a:cs typeface="Arial" panose="020B0604020202020204" pitchFamily="34" charset="0"/>
              </a:rPr>
              <a:t> quam,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quam, tem </a:t>
            </a:r>
            <a:r>
              <a:rPr lang="en-US" altLang="de-DE" sz="4000" dirty="0" err="1">
                <a:solidFill>
                  <a:srgbClr val="000000"/>
                </a:solidFill>
                <a:latin typeface="Arial" panose="020B0604020202020204" pitchFamily="34" charset="0"/>
                <a:cs typeface="Arial" panose="020B0604020202020204" pitchFamily="34" charset="0"/>
              </a:rPr>
              <a:t>facesti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quia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cus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tureium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alitas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venditat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earcimi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llignienderi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ipisinctur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experitae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eniene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susdantium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samendi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genimol</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uptatur</a:t>
            </a:r>
            <a:r>
              <a:rPr lang="en-US" altLang="de-DE" sz="4000" dirty="0">
                <a:solidFill>
                  <a:srgbClr val="000000"/>
                </a:solidFill>
                <a:latin typeface="Arial" panose="020B0604020202020204" pitchFamily="34" charset="0"/>
                <a:cs typeface="Arial" panose="020B0604020202020204" pitchFamily="34" charset="0"/>
              </a:rPr>
              <a:t>? Qui </a:t>
            </a:r>
            <a:r>
              <a:rPr lang="en-US" altLang="de-DE" sz="4000" dirty="0" err="1">
                <a:solidFill>
                  <a:srgbClr val="000000"/>
                </a:solidFill>
                <a:latin typeface="Arial" panose="020B0604020202020204" pitchFamily="34" charset="0"/>
                <a:cs typeface="Arial" panose="020B0604020202020204" pitchFamily="34" charset="0"/>
              </a:rPr>
              <a:t>aruptat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emodit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ra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speruptiur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diore</a:t>
            </a:r>
            <a:r>
              <a:rPr lang="en-US" altLang="de-DE" sz="4000" dirty="0">
                <a:solidFill>
                  <a:srgbClr val="000000"/>
                </a:solidFill>
                <a:latin typeface="Arial" panose="020B0604020202020204" pitchFamily="34" charset="0"/>
                <a:cs typeface="Arial" panose="020B0604020202020204" pitchFamily="34" charset="0"/>
              </a:rPr>
              <a:t> re </a:t>
            </a:r>
            <a:r>
              <a:rPr lang="en-US" altLang="de-DE" sz="4000" dirty="0" err="1">
                <a:solidFill>
                  <a:srgbClr val="000000"/>
                </a:solidFill>
                <a:latin typeface="Arial" panose="020B0604020202020204" pitchFamily="34" charset="0"/>
                <a:cs typeface="Arial" panose="020B0604020202020204" pitchFamily="34" charset="0"/>
              </a:rPr>
              <a:t>odia</a:t>
            </a:r>
            <a:r>
              <a:rPr lang="en-US" altLang="de-DE" sz="4000" dirty="0">
                <a:solidFill>
                  <a:srgbClr val="000000"/>
                </a:solidFill>
                <a:latin typeface="Arial" panose="020B0604020202020204" pitchFamily="34" charset="0"/>
                <a:cs typeface="Arial" panose="020B0604020202020204" pitchFamily="34" charset="0"/>
              </a:rPr>
              <a:t> quam,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quam, tem </a:t>
            </a:r>
            <a:r>
              <a:rPr lang="en-US" altLang="de-DE" sz="4000" dirty="0" err="1">
                <a:solidFill>
                  <a:srgbClr val="000000"/>
                </a:solidFill>
                <a:latin typeface="Arial" panose="020B0604020202020204" pitchFamily="34" charset="0"/>
                <a:cs typeface="Arial" panose="020B0604020202020204" pitchFamily="34" charset="0"/>
              </a:rPr>
              <a:t>facesti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quia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cus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tureium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alitas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venditat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earcimi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llignienderi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ipisinctur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experitae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eniene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diore</a:t>
            </a:r>
            <a:r>
              <a:rPr lang="en-US" altLang="de-DE" sz="4000" dirty="0">
                <a:solidFill>
                  <a:srgbClr val="000000"/>
                </a:solidFill>
                <a:latin typeface="Arial" panose="020B0604020202020204" pitchFamily="34" charset="0"/>
                <a:cs typeface="Arial" panose="020B0604020202020204" pitchFamily="34" charset="0"/>
              </a:rPr>
              <a:t> re </a:t>
            </a:r>
            <a:r>
              <a:rPr lang="en-US" altLang="de-DE" sz="4000" dirty="0" err="1">
                <a:solidFill>
                  <a:srgbClr val="000000"/>
                </a:solidFill>
                <a:latin typeface="Arial" panose="020B0604020202020204" pitchFamily="34" charset="0"/>
                <a:cs typeface="Arial" panose="020B0604020202020204" pitchFamily="34" charset="0"/>
              </a:rPr>
              <a:t>odia</a:t>
            </a:r>
            <a:r>
              <a:rPr lang="en-US" altLang="de-DE" sz="4000" dirty="0">
                <a:solidFill>
                  <a:srgbClr val="000000"/>
                </a:solidFill>
                <a:latin typeface="Arial" panose="020B0604020202020204" pitchFamily="34" charset="0"/>
                <a:cs typeface="Arial" panose="020B0604020202020204" pitchFamily="34" charset="0"/>
              </a:rPr>
              <a:t> quam, </a:t>
            </a:r>
            <a:r>
              <a:rPr lang="en-US" altLang="de-DE" sz="4000" dirty="0" err="1">
                <a:solidFill>
                  <a:srgbClr val="000000"/>
                </a:solidFill>
                <a:latin typeface="Arial" panose="020B0604020202020204" pitchFamily="34" charset="0"/>
                <a:cs typeface="Arial" panose="020B0604020202020204" pitchFamily="34" charset="0"/>
              </a:rPr>
              <a:t>ut</a:t>
            </a:r>
            <a:r>
              <a:rPr lang="en-US" altLang="de-DE" sz="4000" dirty="0">
                <a:solidFill>
                  <a:srgbClr val="000000"/>
                </a:solidFill>
                <a:latin typeface="Arial" panose="020B0604020202020204" pitchFamily="34" charset="0"/>
                <a:cs typeface="Arial" panose="020B0604020202020204" pitchFamily="34" charset="0"/>
              </a:rPr>
              <a:t> quam, tem </a:t>
            </a:r>
            <a:r>
              <a:rPr lang="en-US" altLang="de-DE" sz="4000" dirty="0" err="1">
                <a:solidFill>
                  <a:srgbClr val="000000"/>
                </a:solidFill>
                <a:latin typeface="Arial" panose="020B0604020202020204" pitchFamily="34" charset="0"/>
                <a:cs typeface="Arial" panose="020B0604020202020204" pitchFamily="34" charset="0"/>
              </a:rPr>
              <a:t>facesti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quia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cus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molupta</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tureium</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alitas</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venditat</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earcimi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llignienderi</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ipisinctur</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experitae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eniene</a:t>
            </a:r>
            <a:r>
              <a:rPr lang="en-US" altLang="de-DE" sz="4000" dirty="0">
                <a:solidFill>
                  <a:srgbClr val="000000"/>
                </a:solidFill>
                <a:latin typeface="Arial" panose="020B0604020202020204" pitchFamily="34" charset="0"/>
                <a:cs typeface="Arial" panose="020B0604020202020204" pitchFamily="34" charset="0"/>
              </a:rPr>
              <a:t> </a:t>
            </a:r>
            <a:r>
              <a:rPr lang="en-US" altLang="de-DE" sz="4000" dirty="0" err="1">
                <a:solidFill>
                  <a:srgbClr val="000000"/>
                </a:solidFill>
                <a:latin typeface="Arial" panose="020B0604020202020204" pitchFamily="34" charset="0"/>
                <a:cs typeface="Arial" panose="020B0604020202020204" pitchFamily="34" charset="0"/>
              </a:rPr>
              <a:t>diore</a:t>
            </a:r>
            <a:r>
              <a:rPr lang="en-US" altLang="de-DE" sz="4000" dirty="0">
                <a:solidFill>
                  <a:srgbClr val="000000"/>
                </a:solidFill>
                <a:latin typeface="Arial" panose="020B0604020202020204" pitchFamily="34" charset="0"/>
                <a:cs typeface="Arial" panose="020B0604020202020204" pitchFamily="34" charset="0"/>
              </a:rPr>
              <a:t> re </a:t>
            </a:r>
            <a:endParaRPr lang="en-US" altLang="de-DE" dirty="0"/>
          </a:p>
        </p:txBody>
      </p:sp>
      <p:grpSp>
        <p:nvGrpSpPr>
          <p:cNvPr id="2055" name="Gruppieren 21">
            <a:extLst>
              <a:ext uri="{FF2B5EF4-FFF2-40B4-BE49-F238E27FC236}">
                <a16:creationId xmlns:a16="http://schemas.microsoft.com/office/drawing/2014/main" id="{02DB3380-1AA6-4782-A120-DEA48CEE298C}"/>
              </a:ext>
            </a:extLst>
          </p:cNvPr>
          <p:cNvGrpSpPr>
            <a:grpSpLocks/>
          </p:cNvGrpSpPr>
          <p:nvPr/>
        </p:nvGrpSpPr>
        <p:grpSpPr bwMode="auto">
          <a:xfrm>
            <a:off x="15449550" y="13865225"/>
            <a:ext cx="13376275" cy="8666163"/>
            <a:chOff x="1565742" y="12096107"/>
            <a:chExt cx="13377396" cy="8667287"/>
          </a:xfrm>
        </p:grpSpPr>
        <p:sp>
          <p:nvSpPr>
            <p:cNvPr id="12" name="Textfeld 10">
              <a:extLst>
                <a:ext uri="{FF2B5EF4-FFF2-40B4-BE49-F238E27FC236}">
                  <a16:creationId xmlns:a16="http://schemas.microsoft.com/office/drawing/2014/main" id="{5F69A688-0E06-4BEF-891C-AB62A81AA49A}"/>
                </a:ext>
              </a:extLst>
            </p:cNvPr>
            <p:cNvSpPr txBox="1"/>
            <p:nvPr/>
          </p:nvSpPr>
          <p:spPr>
            <a:xfrm rot="16200000">
              <a:off x="-2559127" y="16233677"/>
              <a:ext cx="8633945" cy="384207"/>
            </a:xfrm>
            <a:prstGeom prst="rect">
              <a:avLst/>
            </a:prstGeom>
            <a:noFill/>
          </p:spPr>
          <p:txBody>
            <a:bodyPr lIns="0" tIns="0" rIns="0" bIns="0">
              <a:spAutoFit/>
            </a:bodyPr>
            <a:lstStyle/>
            <a:p>
              <a:pPr defTabSz="3542386" eaLnBrk="1" fontAlgn="auto" hangingPunct="1">
                <a:spcBef>
                  <a:spcPts val="0"/>
                </a:spcBef>
                <a:spcAft>
                  <a:spcPts val="0"/>
                </a:spcAft>
                <a:defRPr/>
              </a:pPr>
              <a:r>
                <a:rPr lang="de-DE" sz="2500" dirty="0" err="1">
                  <a:latin typeface="Arial" charset="0"/>
                  <a:ea typeface="Arial" charset="0"/>
                  <a:cs typeface="Arial" charset="0"/>
                </a:rPr>
                <a:t>Fotocredit</a:t>
              </a:r>
              <a:r>
                <a:rPr lang="de-DE" sz="1408" dirty="0">
                  <a:latin typeface="+mn-lt"/>
                </a:rPr>
                <a:t>: </a:t>
              </a:r>
            </a:p>
          </p:txBody>
        </p:sp>
        <p:pic>
          <p:nvPicPr>
            <p:cNvPr id="2069" name="Bild 17" descr="Fotolia_62038965_XXL-© isti2 - Fotolia.com.jpg">
              <a:extLst>
                <a:ext uri="{FF2B5EF4-FFF2-40B4-BE49-F238E27FC236}">
                  <a16:creationId xmlns:a16="http://schemas.microsoft.com/office/drawing/2014/main" id="{4C6AB307-2C58-4239-A68C-3DEDE1E34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2208" y="12096107"/>
              <a:ext cx="13000930" cy="86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6" name="Textfeld 26">
            <a:extLst>
              <a:ext uri="{FF2B5EF4-FFF2-40B4-BE49-F238E27FC236}">
                <a16:creationId xmlns:a16="http://schemas.microsoft.com/office/drawing/2014/main" id="{07A18E8F-0C73-4F4C-8F5D-D990948DC320}"/>
              </a:ext>
            </a:extLst>
          </p:cNvPr>
          <p:cNvSpPr txBox="1">
            <a:spLocks noChangeArrowheads="1"/>
          </p:cNvSpPr>
          <p:nvPr/>
        </p:nvSpPr>
        <p:spPr bwMode="auto">
          <a:xfrm>
            <a:off x="23158450" y="39312850"/>
            <a:ext cx="56880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r>
              <a:rPr lang="de-DE" altLang="de-DE" sz="3000" b="1">
                <a:latin typeface="Arial Hebrew Scholar"/>
                <a:ea typeface="Arial Hebrew Scholar"/>
                <a:cs typeface="Arial Hebrew Scholar"/>
              </a:rPr>
              <a:t>Hier können Sie Ihre Kontaktdaten angeben </a:t>
            </a:r>
            <a:endParaRPr lang="de-DE" altLang="de-DE" sz="3000">
              <a:latin typeface="Arial Hebrew Scholar"/>
              <a:ea typeface="Arial Hebrew Scholar"/>
              <a:cs typeface="Arial Hebrew Scholar"/>
            </a:endParaRPr>
          </a:p>
        </p:txBody>
      </p:sp>
      <p:sp>
        <p:nvSpPr>
          <p:cNvPr id="2057" name="Textfeld 26">
            <a:extLst>
              <a:ext uri="{FF2B5EF4-FFF2-40B4-BE49-F238E27FC236}">
                <a16:creationId xmlns:a16="http://schemas.microsoft.com/office/drawing/2014/main" id="{32068F4B-5A2F-45C8-AC3F-2B18A42FC9B7}"/>
              </a:ext>
            </a:extLst>
          </p:cNvPr>
          <p:cNvSpPr txBox="1">
            <a:spLocks noChangeArrowheads="1"/>
          </p:cNvSpPr>
          <p:nvPr/>
        </p:nvSpPr>
        <p:spPr bwMode="auto">
          <a:xfrm>
            <a:off x="1762125" y="38733413"/>
            <a:ext cx="8523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r>
              <a:rPr lang="de-DE" altLang="de-DE" sz="3000" b="1" dirty="0">
                <a:latin typeface="Arial" panose="020B0604020202020204" pitchFamily="34" charset="0"/>
                <a:cs typeface="Arial" panose="020B0604020202020204" pitchFamily="34" charset="0"/>
              </a:rPr>
              <a:t>EMV Fachtagung • </a:t>
            </a:r>
            <a:r>
              <a:rPr lang="de-DE" altLang="de-DE" sz="3000" b="1" dirty="0" smtClean="0">
                <a:latin typeface="Arial" panose="020B0604020202020204" pitchFamily="34" charset="0"/>
                <a:cs typeface="Arial" panose="020B0604020202020204" pitchFamily="34" charset="0"/>
              </a:rPr>
              <a:t>18.</a:t>
            </a:r>
            <a:r>
              <a:rPr lang="de-DE" altLang="de-DE" sz="3000" b="1" dirty="0" smtClean="0">
                <a:latin typeface="Arial" panose="020B0604020202020204" pitchFamily="34" charset="0"/>
                <a:cs typeface="Arial" panose="020B0604020202020204" pitchFamily="34" charset="0"/>
              </a:rPr>
              <a:t>-</a:t>
            </a:r>
            <a:r>
              <a:rPr lang="de-DE" altLang="de-DE" sz="3000" b="1" dirty="0" smtClean="0">
                <a:latin typeface="Arial" panose="020B0604020202020204" pitchFamily="34" charset="0"/>
                <a:cs typeface="Arial" panose="020B0604020202020204" pitchFamily="34" charset="0"/>
              </a:rPr>
              <a:t> 20. </a:t>
            </a:r>
            <a:r>
              <a:rPr lang="de-DE" altLang="de-DE" sz="3000" b="1" dirty="0">
                <a:latin typeface="Arial" panose="020B0604020202020204" pitchFamily="34" charset="0"/>
                <a:cs typeface="Arial" panose="020B0604020202020204" pitchFamily="34" charset="0"/>
              </a:rPr>
              <a:t>September </a:t>
            </a:r>
            <a:r>
              <a:rPr lang="de-DE" altLang="de-DE" sz="3000" b="1" dirty="0" smtClean="0">
                <a:latin typeface="Arial" panose="020B0604020202020204" pitchFamily="34" charset="0"/>
                <a:cs typeface="Arial" panose="020B0604020202020204" pitchFamily="34" charset="0"/>
              </a:rPr>
              <a:t>2024</a:t>
            </a:r>
            <a:endParaRPr lang="en-US" altLang="de-DE" sz="3000" b="1" dirty="0">
              <a:latin typeface="Arial" panose="020B0604020202020204" pitchFamily="34" charset="0"/>
              <a:cs typeface="Arial" panose="020B0604020202020204" pitchFamily="34" charset="0"/>
            </a:endParaRPr>
          </a:p>
        </p:txBody>
      </p:sp>
      <p:sp>
        <p:nvSpPr>
          <p:cNvPr id="22" name="Textfeld 10">
            <a:extLst>
              <a:ext uri="{FF2B5EF4-FFF2-40B4-BE49-F238E27FC236}">
                <a16:creationId xmlns:a16="http://schemas.microsoft.com/office/drawing/2014/main" id="{834B4C0D-A3BC-478B-A231-4920BF6BE8BE}"/>
              </a:ext>
            </a:extLst>
          </p:cNvPr>
          <p:cNvSpPr txBox="1"/>
          <p:nvPr/>
        </p:nvSpPr>
        <p:spPr>
          <a:xfrm rot="16200000">
            <a:off x="-2684462" y="15541625"/>
            <a:ext cx="8632825" cy="384175"/>
          </a:xfrm>
          <a:prstGeom prst="rect">
            <a:avLst/>
          </a:prstGeom>
          <a:noFill/>
        </p:spPr>
        <p:txBody>
          <a:bodyPr lIns="0" tIns="0" rIns="0" bIns="0">
            <a:spAutoFit/>
          </a:bodyPr>
          <a:lstStyle/>
          <a:p>
            <a:pPr defTabSz="3542386" eaLnBrk="1" fontAlgn="auto" hangingPunct="1">
              <a:spcBef>
                <a:spcPts val="0"/>
              </a:spcBef>
              <a:spcAft>
                <a:spcPts val="0"/>
              </a:spcAft>
              <a:defRPr/>
            </a:pPr>
            <a:r>
              <a:rPr lang="de-DE" sz="2500" dirty="0" err="1">
                <a:latin typeface="Arial" charset="0"/>
                <a:ea typeface="Arial" charset="0"/>
                <a:cs typeface="Arial" charset="0"/>
              </a:rPr>
              <a:t>Fotocredit</a:t>
            </a:r>
            <a:r>
              <a:rPr lang="de-DE" sz="1408" dirty="0">
                <a:latin typeface="+mn-lt"/>
              </a:rPr>
              <a:t>: </a:t>
            </a:r>
          </a:p>
        </p:txBody>
      </p:sp>
      <p:pic>
        <p:nvPicPr>
          <p:cNvPr id="2059" name="Bild 17" descr="Fotolia_62038965_XXL-© isti2 - Fotolia.com.jpg">
            <a:extLst>
              <a:ext uri="{FF2B5EF4-FFF2-40B4-BE49-F238E27FC236}">
                <a16:creationId xmlns:a16="http://schemas.microsoft.com/office/drawing/2014/main" id="{C1A838FE-6C32-4822-B373-132662E7D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1404600"/>
            <a:ext cx="13000038" cy="866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2">
            <a:extLst>
              <a:ext uri="{FF2B5EF4-FFF2-40B4-BE49-F238E27FC236}">
                <a16:creationId xmlns:a16="http://schemas.microsoft.com/office/drawing/2014/main" id="{AE24CFE8-3038-4053-93E0-C02B5CF73CC2}"/>
              </a:ext>
            </a:extLst>
          </p:cNvPr>
          <p:cNvSpPr txBox="1">
            <a:spLocks noChangeArrowheads="1"/>
          </p:cNvSpPr>
          <p:nvPr/>
        </p:nvSpPr>
        <p:spPr bwMode="auto">
          <a:xfrm>
            <a:off x="21793200" y="1244600"/>
            <a:ext cx="6969125" cy="269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541713"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541713"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541713"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541713" eaLnBrk="0" fontAlgn="base" hangingPunct="0">
              <a:spcBef>
                <a:spcPct val="0"/>
              </a:spcBef>
              <a:spcAft>
                <a:spcPct val="0"/>
              </a:spcAft>
              <a:defRPr sz="6900">
                <a:solidFill>
                  <a:schemeClr val="tx1"/>
                </a:solidFill>
                <a:latin typeface="Calibri" panose="020F0502020204030204" pitchFamily="34" charset="0"/>
              </a:defRPr>
            </a:lvl9pPr>
          </a:lstStyle>
          <a:p>
            <a:pPr algn="ctr" eaLnBrk="1" hangingPunct="1"/>
            <a:r>
              <a:rPr lang="en-US" altLang="de-DE" sz="6000" b="1">
                <a:latin typeface="Arial Hebrew Scholar"/>
                <a:ea typeface="Arial Hebrew Scholar"/>
                <a:cs typeface="Arial Hebrew Scholar"/>
              </a:rPr>
              <a:t>Hier könnte Ihr</a:t>
            </a:r>
          </a:p>
          <a:p>
            <a:pPr algn="ctr" eaLnBrk="1" hangingPunct="1"/>
            <a:r>
              <a:rPr lang="en-US" altLang="de-DE" sz="6000" b="1">
                <a:latin typeface="Arial Hebrew Scholar"/>
                <a:ea typeface="Arial Hebrew Scholar"/>
                <a:cs typeface="Arial Hebrew Scholar"/>
              </a:rPr>
              <a:t>Firmenlogo stehen</a:t>
            </a:r>
          </a:p>
        </p:txBody>
      </p:sp>
      <p:pic>
        <p:nvPicPr>
          <p:cNvPr id="2061" name="Picture 18">
            <a:extLst>
              <a:ext uri="{FF2B5EF4-FFF2-40B4-BE49-F238E27FC236}">
                <a16:creationId xmlns:a16="http://schemas.microsoft.com/office/drawing/2014/main" id="{C34B2C85-AB8F-4BEB-80E0-61E7928D1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27657" y="39321254"/>
            <a:ext cx="34893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5">
            <a:extLst>
              <a:ext uri="{FF2B5EF4-FFF2-40B4-BE49-F238E27FC236}">
                <a16:creationId xmlns:a16="http://schemas.microsoft.com/office/drawing/2014/main" id="{B6F2A393-8C99-49D6-B3E7-A5AB7E6AB8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54313" y="39290625"/>
            <a:ext cx="37401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
            <a:extLst>
              <a:ext uri="{FF2B5EF4-FFF2-40B4-BE49-F238E27FC236}">
                <a16:creationId xmlns:a16="http://schemas.microsoft.com/office/drawing/2014/main" id="{8492B923-BA75-45B4-8C6F-DEA24B42EF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27925" y="39366825"/>
            <a:ext cx="2047875"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Grafik 22">
            <a:extLst>
              <a:ext uri="{FF2B5EF4-FFF2-40B4-BE49-F238E27FC236}">
                <a16:creationId xmlns:a16="http://schemas.microsoft.com/office/drawing/2014/main" id="{3BFAC948-B9AF-4697-99A7-B7769F16084D}"/>
              </a:ext>
            </a:extLst>
          </p:cNvPr>
          <p:cNvPicPr>
            <a:picLocks noChangeAspect="1"/>
          </p:cNvPicPr>
          <p:nvPr/>
        </p:nvPicPr>
        <p:blipFill>
          <a:blip r:embed="rId7">
            <a:extLst>
              <a:ext uri="{28A0092B-C50C-407E-A947-70E740481C1C}">
                <a14:useLocalDpi xmlns:a14="http://schemas.microsoft.com/office/drawing/2010/main" val="0"/>
              </a:ext>
            </a:extLst>
          </a:blip>
          <a:srcRect r="37251"/>
          <a:stretch>
            <a:fillRect/>
          </a:stretch>
        </p:blipFill>
        <p:spPr bwMode="auto">
          <a:xfrm>
            <a:off x="11709400" y="41092438"/>
            <a:ext cx="37401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Grafik 2">
            <a:extLst>
              <a:ext uri="{FF2B5EF4-FFF2-40B4-BE49-F238E27FC236}">
                <a16:creationId xmlns:a16="http://schemas.microsoft.com/office/drawing/2014/main" id="{11C38472-37CD-4EE9-AAB6-AB1CC5D2FF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705138" y="40957500"/>
            <a:ext cx="3238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3240" y="39866824"/>
            <a:ext cx="6595872" cy="2538984"/>
          </a:xfrm>
          <a:prstGeom prst="rect">
            <a:avLst/>
          </a:prstGeom>
        </p:spPr>
      </p:pic>
    </p:spTree>
  </p:cSld>
  <p:clrMapOvr>
    <a:masterClrMapping/>
  </p:clrMapOvr>
</p:sld>
</file>

<file path=ppt/theme/theme1.xml><?xml version="1.0" encoding="utf-8"?>
<a:theme xmlns:a="http://schemas.openxmlformats.org/drawingml/2006/main" name="IF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M" id="{593AC30F-2DB5-D646-A77E-3DC52D6D73B8}" vid="{B045A2E7-82CA-6E48-BA95-A8E7F92921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IFE</Template>
  <TotalTime>0</TotalTime>
  <Words>614</Words>
  <Application>Microsoft Office PowerPoint</Application>
  <PresentationFormat>Benutzerdefiniert</PresentationFormat>
  <Paragraphs>59</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Arial Hebrew Scholar</vt:lpstr>
      <vt:lpstr>Calibri</vt:lpstr>
      <vt:lpstr>Calibri Light</vt:lpstr>
      <vt:lpstr>IFE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Lola Sa</dc:creator>
  <cp:lastModifiedBy>Cargnel-Winter, Claudia</cp:lastModifiedBy>
  <cp:revision>22</cp:revision>
  <dcterms:created xsi:type="dcterms:W3CDTF">2017-02-06T06:38:05Z</dcterms:created>
  <dcterms:modified xsi:type="dcterms:W3CDTF">2024-04-16T07:47:13Z</dcterms:modified>
</cp:coreProperties>
</file>