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D65AF"/>
    <a:srgbClr val="F701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11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5B1BF8E2-6546-8546-8061-5E9EC141F524}" type="datetime1">
              <a:rPr lang="de-DE"/>
              <a:pPr>
                <a:defRPr/>
              </a:pPr>
              <a:t>29.07.14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0C279849-5648-EF45-8C71-7B2AE39561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709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D5205F7D-9295-F745-8FEB-8A96270ED45C}" type="datetime1">
              <a:rPr lang="de-DE"/>
              <a:pPr>
                <a:defRPr/>
              </a:pPr>
              <a:t>29.07.14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AT" noProof="0"/>
              <a:t>Mastertextformat bearbeiten</a:t>
            </a:r>
          </a:p>
          <a:p>
            <a:pPr lvl="1"/>
            <a:r>
              <a:rPr lang="de-AT" noProof="0"/>
              <a:t>Zweite Ebene</a:t>
            </a:r>
          </a:p>
          <a:p>
            <a:pPr lvl="2"/>
            <a:r>
              <a:rPr lang="de-AT" noProof="0"/>
              <a:t>Dritte Ebene</a:t>
            </a:r>
          </a:p>
          <a:p>
            <a:pPr lvl="3"/>
            <a:r>
              <a:rPr lang="de-AT" noProof="0"/>
              <a:t>Vierte Ebene</a:t>
            </a:r>
          </a:p>
          <a:p>
            <a:pPr lvl="4"/>
            <a:r>
              <a:rPr lang="de-AT" noProof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B4FB287B-E392-564B-AA8C-6F7C051D74E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8369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KURZ">
    <p:bg>
      <p:bgPr>
        <a:gradFill flip="none" rotWithShape="1">
          <a:gsLst>
            <a:gs pos="8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1998663" y="1490663"/>
            <a:ext cx="10888663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Untertitel 2"/>
          <p:cNvSpPr txBox="1">
            <a:spLocks/>
          </p:cNvSpPr>
          <p:nvPr userDrawn="1"/>
        </p:nvSpPr>
        <p:spPr bwMode="auto">
          <a:xfrm>
            <a:off x="720725" y="6513513"/>
            <a:ext cx="7294563" cy="2873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000" smtClean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smtClean="0">
                <a:solidFill>
                  <a:srgbClr val="595959"/>
                </a:solidFill>
              </a:rPr>
              <a:t> www.tugraz.at</a:t>
            </a:r>
          </a:p>
        </p:txBody>
      </p:sp>
      <p:cxnSp>
        <p:nvCxnSpPr>
          <p:cNvPr id="5" name="Gerade Verbindung 4"/>
          <p:cNvCxnSpPr/>
          <p:nvPr userDrawn="1"/>
        </p:nvCxnSpPr>
        <p:spPr bwMode="auto">
          <a:xfrm>
            <a:off x="720725" y="503238"/>
            <a:ext cx="8207375" cy="1587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Logo TU Graz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8031163" y="76200"/>
            <a:ext cx="9096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el 2"/>
          <p:cNvSpPr>
            <a:spLocks noGrp="1"/>
          </p:cNvSpPr>
          <p:nvPr>
            <p:ph type="title"/>
          </p:nvPr>
        </p:nvSpPr>
        <p:spPr>
          <a:xfrm>
            <a:off x="720725" y="1134533"/>
            <a:ext cx="8169479" cy="2489199"/>
          </a:xfrm>
        </p:spPr>
        <p:txBody>
          <a:bodyPr anchor="b"/>
          <a:lstStyle>
            <a:lvl1pPr>
              <a:defRPr sz="5000">
                <a:solidFill>
                  <a:srgbClr val="FF0000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720725" y="4552950"/>
            <a:ext cx="3724275" cy="215900"/>
          </a:xfrm>
        </p:spPr>
        <p:txBody>
          <a:bodyPr/>
          <a:lstStyle>
            <a:lvl1pPr>
              <a:defRPr sz="2000" smtClean="0"/>
            </a:lvl1pPr>
          </a:lstStyle>
          <a:p>
            <a:pPr>
              <a:defRPr/>
            </a:pPr>
            <a:fld id="{F404683E-A033-E04B-A742-130C368ECA1C}" type="datetime1">
              <a:rPr lang="de-DE"/>
              <a:pPr>
                <a:defRPr/>
              </a:pPr>
              <a:t>29.07.14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20725" y="3802063"/>
            <a:ext cx="8229600" cy="652462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Name und OE, Eingabe über &gt; Kopf- und Fußzeile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4F2AF6-C491-E241-9607-3FC5D0D153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212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F70146"/>
              </a:buClr>
              <a:defRPr/>
            </a:lvl2pPr>
            <a:lvl3pPr marL="808038" indent="-271463">
              <a:buClrTx/>
              <a:buFont typeface="Wingdings" charset="2"/>
              <a:buChar char="§"/>
              <a:defRPr/>
            </a:lvl3pPr>
            <a:lvl4pPr marL="1600200" indent="-228600">
              <a:buClr>
                <a:schemeClr val="bg1">
                  <a:lumMod val="65000"/>
                </a:schemeClr>
              </a:buClr>
              <a:buFont typeface="Wingdings" charset="2"/>
              <a:buChar char="§"/>
              <a:defRPr/>
            </a:lvl4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720725" y="190801"/>
            <a:ext cx="8229600" cy="254389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099B7-2ABA-5845-B54B-482E5BA15BAE}" type="datetime1">
              <a:rPr lang="de-DE"/>
              <a:pPr>
                <a:defRPr/>
              </a:pPr>
              <a:t>29.07.14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Name und OE, Eingabe über &gt; Kopf- und Fußzeile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7D353-587A-194F-865B-21FB31F254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548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720000" y="601200"/>
            <a:ext cx="8229600" cy="1143000"/>
          </a:xfrm>
        </p:spPr>
        <p:txBody>
          <a:bodyPr/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720000" y="1800000"/>
            <a:ext cx="3960000" cy="4525963"/>
          </a:xfrm>
        </p:spPr>
        <p:txBody>
          <a:bodyPr/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6" name="Inhaltsplatzhalter 2"/>
          <p:cNvSpPr>
            <a:spLocks noGrp="1"/>
          </p:cNvSpPr>
          <p:nvPr>
            <p:ph idx="13"/>
          </p:nvPr>
        </p:nvSpPr>
        <p:spPr>
          <a:xfrm>
            <a:off x="4968000" y="1800000"/>
            <a:ext cx="3960000" cy="4525963"/>
          </a:xfrm>
        </p:spPr>
        <p:txBody>
          <a:bodyPr/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9" name="Textplatzhalter 15"/>
          <p:cNvSpPr>
            <a:spLocks noGrp="1"/>
          </p:cNvSpPr>
          <p:nvPr>
            <p:ph type="body" sz="quarter" idx="15"/>
          </p:nvPr>
        </p:nvSpPr>
        <p:spPr>
          <a:xfrm>
            <a:off x="720725" y="190801"/>
            <a:ext cx="8229600" cy="254389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A2F1D-EE32-E145-A460-E7FA0B9AF75F}" type="datetime1">
              <a:rPr lang="de-DE"/>
              <a:pPr>
                <a:defRPr/>
              </a:pPr>
              <a:t>29.07.14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Name und OE, Eingabe über &gt; Kopf- und Fußzeile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D66AD-D97C-2D40-8977-9365A5D4A8E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7244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"/>
          <p:cNvSpPr>
            <a:spLocks noGrp="1"/>
          </p:cNvSpPr>
          <p:nvPr>
            <p:ph type="title"/>
          </p:nvPr>
        </p:nvSpPr>
        <p:spPr>
          <a:xfrm>
            <a:off x="720000" y="601200"/>
            <a:ext cx="8229600" cy="1143000"/>
          </a:xfrm>
        </p:spPr>
        <p:txBody>
          <a:bodyPr/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720725" y="190801"/>
            <a:ext cx="8229600" cy="254389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9CFA2-BB90-D443-9F60-82C5EDB8AB73}" type="datetime1">
              <a:rPr lang="de-DE"/>
              <a:pPr>
                <a:defRPr/>
              </a:pPr>
              <a:t>29.07.14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Name und OE, Eingabe über &gt; Kopf- und Fußzeile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2C965-ED49-AE4E-9432-EDC9E5208D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671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206748" y="2097090"/>
            <a:ext cx="8742852" cy="1299604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206748" y="3728980"/>
            <a:ext cx="8742852" cy="2596984"/>
          </a:xfrm>
        </p:spPr>
        <p:txBody>
          <a:bodyPr/>
          <a:lstStyle>
            <a:lvl1pPr algn="ctr">
              <a:defRPr b="0"/>
            </a:lvl1pPr>
          </a:lstStyle>
          <a:p>
            <a:pPr lvl="0"/>
            <a:r>
              <a:rPr lang="de-AT" dirty="0" smtClean="0"/>
              <a:t>Mastertextformat bearbeiten</a:t>
            </a:r>
          </a:p>
        </p:txBody>
      </p:sp>
      <p:sp>
        <p:nvSpPr>
          <p:cNvPr id="17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720725" y="190801"/>
            <a:ext cx="8229600" cy="254389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CE8A2-AC26-AD4D-B33F-C78676196607}" type="datetime1">
              <a:rPr lang="de-DE"/>
              <a:pPr>
                <a:defRPr/>
              </a:pPr>
              <a:t>29.07.14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Name und OE, Eingabe über &gt; Kopf- und Fußzeile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DB5CB-6BC4-6C4A-962F-133477E397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409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720725" y="190801"/>
            <a:ext cx="8229600" cy="254389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F8E12B-A1D2-984E-B2E9-AD31C29D0F09}" type="datetime1">
              <a:rPr lang="de-DE"/>
              <a:pPr>
                <a:defRPr/>
              </a:pPr>
              <a:t>29.07.14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2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lang="de-DE"/>
              <a:t>Name und OE, Eingabe über &gt; Kopf- und Fußzeile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87B9C6-86A8-A14B-9FA7-03F9997191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892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NEUTRAL">
    <p:bg>
      <p:bgPr>
        <a:gradFill flip="none" rotWithShape="1">
          <a:gsLst>
            <a:gs pos="8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0"/>
            <a:ext cx="9144000" cy="6354763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4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1998663" y="1490663"/>
            <a:ext cx="10888663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Untertitel 2"/>
          <p:cNvSpPr txBox="1">
            <a:spLocks/>
          </p:cNvSpPr>
          <p:nvPr userDrawn="1"/>
        </p:nvSpPr>
        <p:spPr bwMode="auto">
          <a:xfrm>
            <a:off x="720725" y="6513513"/>
            <a:ext cx="7294563" cy="2873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000" smtClean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smtClean="0">
                <a:solidFill>
                  <a:srgbClr val="595959"/>
                </a:solidFill>
              </a:rPr>
              <a:t> www.tugraz.at</a:t>
            </a:r>
          </a:p>
        </p:txBody>
      </p:sp>
      <p:sp>
        <p:nvSpPr>
          <p:cNvPr id="6" name="Textfeld 271"/>
          <p:cNvSpPr txBox="1">
            <a:spLocks noChangeArrowheads="1"/>
          </p:cNvSpPr>
          <p:nvPr userDrawn="1"/>
        </p:nvSpPr>
        <p:spPr bwMode="auto">
          <a:xfrm>
            <a:off x="720725" y="439738"/>
            <a:ext cx="6796088" cy="231775"/>
          </a:xfrm>
          <a:prstGeom prst="rect">
            <a:avLst/>
          </a:prstGeom>
          <a:noFill/>
          <a:ln>
            <a:noFill/>
          </a:ln>
          <a:extLst/>
        </p:spPr>
        <p:txBody>
          <a:bodyPr l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200" smtClean="0">
                <a:cs typeface="Arial" charset="0"/>
              </a:rPr>
              <a:t>W   I   S   S   E   N     </a:t>
            </a:r>
            <a:r>
              <a:rPr lang="de-DE" sz="800" baseline="3000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smtClean="0">
                <a:cs typeface="Arial" charset="0"/>
              </a:rPr>
              <a:t> </a:t>
            </a:r>
            <a:r>
              <a:rPr lang="de-DE" sz="1200" smtClean="0">
                <a:cs typeface="Arial" charset="0"/>
              </a:rPr>
              <a:t>     T   E   C   H   N   I   K     </a:t>
            </a:r>
            <a:r>
              <a:rPr lang="de-DE" sz="800" baseline="3000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smtClean="0">
                <a:cs typeface="Arial" charset="0"/>
              </a:rPr>
              <a:t> </a:t>
            </a:r>
            <a:r>
              <a:rPr lang="de-DE" sz="1200" smtClean="0">
                <a:cs typeface="Arial" charset="0"/>
              </a:rPr>
              <a:t>    L   E   I   D   E   N   S   C   H   A   F   T</a:t>
            </a:r>
          </a:p>
        </p:txBody>
      </p:sp>
      <p:pic>
        <p:nvPicPr>
          <p:cNvPr id="7" name="Picture 9" descr="Logo TU Graz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7386638" y="282575"/>
            <a:ext cx="12319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>
          <a:xfrm>
            <a:off x="720725" y="4552950"/>
            <a:ext cx="3724275" cy="317500"/>
          </a:xfrm>
        </p:spPr>
        <p:txBody>
          <a:bodyPr/>
          <a:lstStyle>
            <a:lvl1pPr>
              <a:defRPr sz="2000" smtClean="0"/>
            </a:lvl1pPr>
          </a:lstStyle>
          <a:p>
            <a:pPr>
              <a:defRPr/>
            </a:pPr>
            <a:fld id="{B866C715-0C91-D642-B75B-C5A49C0A6210}" type="datetime1">
              <a:rPr lang="de-DE"/>
              <a:pPr>
                <a:defRPr/>
              </a:pPr>
              <a:t>29.07.14</a:t>
            </a:fld>
            <a:endParaRPr lang="de-DE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720725" y="3802063"/>
            <a:ext cx="8229600" cy="652462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Name und OE, Eingabe über &gt; Kopf- und Fußzeile</a:t>
            </a:r>
            <a:endParaRPr lang="de-DE" dirty="0"/>
          </a:p>
        </p:txBody>
      </p:sp>
      <p:sp>
        <p:nvSpPr>
          <p:cNvPr id="11" name="Titel 2"/>
          <p:cNvSpPr>
            <a:spLocks noGrp="1"/>
          </p:cNvSpPr>
          <p:nvPr>
            <p:ph type="title"/>
          </p:nvPr>
        </p:nvSpPr>
        <p:spPr>
          <a:xfrm>
            <a:off x="720725" y="1134533"/>
            <a:ext cx="8169479" cy="2489199"/>
          </a:xfrm>
        </p:spPr>
        <p:txBody>
          <a:bodyPr anchor="b"/>
          <a:lstStyle>
            <a:lvl1pPr>
              <a:defRPr sz="5000">
                <a:solidFill>
                  <a:srgbClr val="F70146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0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NEUTRAL englisch">
    <p:bg>
      <p:bgPr>
        <a:gradFill flip="none" rotWithShape="1">
          <a:gsLst>
            <a:gs pos="8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0"/>
            <a:ext cx="9144000" cy="6354763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4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1998663" y="1490663"/>
            <a:ext cx="10888663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Untertitel 2"/>
          <p:cNvSpPr txBox="1">
            <a:spLocks/>
          </p:cNvSpPr>
          <p:nvPr userDrawn="1"/>
        </p:nvSpPr>
        <p:spPr bwMode="auto">
          <a:xfrm>
            <a:off x="720725" y="6513513"/>
            <a:ext cx="7294563" cy="2873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de-DE" sz="1000" smtClean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smtClean="0">
                <a:solidFill>
                  <a:srgbClr val="595959"/>
                </a:solidFill>
              </a:rPr>
              <a:t> www.tugraz.at</a:t>
            </a:r>
          </a:p>
        </p:txBody>
      </p:sp>
      <p:sp>
        <p:nvSpPr>
          <p:cNvPr id="6" name="Textfeld 271"/>
          <p:cNvSpPr txBox="1">
            <a:spLocks noChangeArrowheads="1"/>
          </p:cNvSpPr>
          <p:nvPr userDrawn="1"/>
        </p:nvSpPr>
        <p:spPr bwMode="auto">
          <a:xfrm>
            <a:off x="720725" y="439738"/>
            <a:ext cx="6796088" cy="231775"/>
          </a:xfrm>
          <a:prstGeom prst="rect">
            <a:avLst/>
          </a:prstGeom>
          <a:noFill/>
          <a:ln>
            <a:noFill/>
          </a:ln>
          <a:extLst/>
        </p:spPr>
        <p:txBody>
          <a:bodyPr l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dirty="0" smtClean="0">
                <a:cs typeface="Arial" charset="0"/>
              </a:rPr>
              <a:t>S   C   I   E   N   C   E      </a:t>
            </a:r>
            <a:r>
              <a:rPr lang="de-DE" sz="800" baseline="30000" dirty="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cs typeface="Arial" charset="0"/>
              </a:rPr>
              <a:t> </a:t>
            </a:r>
            <a:r>
              <a:rPr lang="de-DE" sz="1200" dirty="0" smtClean="0">
                <a:cs typeface="Arial" charset="0"/>
              </a:rPr>
              <a:t>     P   A   S   S   I   O   N      </a:t>
            </a:r>
            <a:r>
              <a:rPr lang="de-DE" sz="800" baseline="30000" dirty="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cs typeface="Arial" charset="0"/>
              </a:rPr>
              <a:t> </a:t>
            </a:r>
            <a:r>
              <a:rPr lang="de-DE" sz="1200" dirty="0" smtClean="0">
                <a:cs typeface="Arial" charset="0"/>
              </a:rPr>
              <a:t>    T   E   C   H   N   O   L   O   G   Y</a:t>
            </a:r>
            <a:endParaRPr lang="de-DE" sz="1200" dirty="0">
              <a:cs typeface="Arial" charset="0"/>
            </a:endParaRPr>
          </a:p>
        </p:txBody>
      </p:sp>
      <p:pic>
        <p:nvPicPr>
          <p:cNvPr id="7" name="Picture 9" descr="Logo TU Graz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7386638" y="282575"/>
            <a:ext cx="12319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>
          <a:xfrm>
            <a:off x="720725" y="4552950"/>
            <a:ext cx="3724275" cy="317500"/>
          </a:xfrm>
        </p:spPr>
        <p:txBody>
          <a:bodyPr/>
          <a:lstStyle>
            <a:lvl1pPr>
              <a:defRPr sz="2000" smtClean="0"/>
            </a:lvl1pPr>
          </a:lstStyle>
          <a:p>
            <a:pPr>
              <a:defRPr/>
            </a:pPr>
            <a:fld id="{B866C715-0C91-D642-B75B-C5A49C0A6210}" type="datetime1">
              <a:rPr lang="de-DE"/>
              <a:pPr>
                <a:defRPr/>
              </a:pPr>
              <a:t>29.07.14</a:t>
            </a:fld>
            <a:endParaRPr lang="de-DE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720725" y="3802063"/>
            <a:ext cx="8229600" cy="652462"/>
          </a:xfr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Name und OE, Eingabe über &gt; Kopf- und Fußzeile</a:t>
            </a:r>
            <a:endParaRPr lang="de-DE" dirty="0"/>
          </a:p>
        </p:txBody>
      </p:sp>
      <p:sp>
        <p:nvSpPr>
          <p:cNvPr id="11" name="Titel 2"/>
          <p:cNvSpPr>
            <a:spLocks noGrp="1"/>
          </p:cNvSpPr>
          <p:nvPr>
            <p:ph type="title"/>
          </p:nvPr>
        </p:nvSpPr>
        <p:spPr>
          <a:xfrm>
            <a:off x="720725" y="1134533"/>
            <a:ext cx="8169479" cy="2489199"/>
          </a:xfrm>
        </p:spPr>
        <p:txBody>
          <a:bodyPr anchor="b"/>
          <a:lstStyle>
            <a:lvl1pPr>
              <a:defRPr sz="5000">
                <a:solidFill>
                  <a:srgbClr val="F70146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815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.png"/><Relationship Id="rId1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platzhalter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83596"/>
            <a:ext cx="503237" cy="236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6354763"/>
            <a:ext cx="9144000" cy="5032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8" name="Titelplatzhalter 1"/>
          <p:cNvSpPr>
            <a:spLocks noGrp="1"/>
          </p:cNvSpPr>
          <p:nvPr>
            <p:ph type="title"/>
          </p:nvPr>
        </p:nvSpPr>
        <p:spPr bwMode="auto">
          <a:xfrm>
            <a:off x="720725" y="6016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Mastertitelformat bearbeiten</a:t>
            </a:r>
            <a:endParaRPr lang="de-DE" dirty="0"/>
          </a:p>
        </p:txBody>
      </p:sp>
      <p:sp>
        <p:nvSpPr>
          <p:cNvPr id="102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720725" y="18002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dirty="0"/>
              <a:t>Mastertextformat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20725" y="6596063"/>
            <a:ext cx="3724275" cy="2159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350B21D-2276-E042-B1B3-E159F3FDC79D}" type="datetime1">
              <a:rPr lang="de-DE" smtClean="0"/>
              <a:pPr>
                <a:defRPr/>
              </a:pPr>
              <a:t>29.07.14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720725" y="6415088"/>
            <a:ext cx="8229600" cy="2603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 smtClean="0"/>
              <a:t>Name und OE, Eingabe über &gt; Kopf- und Fußzeile</a:t>
            </a:r>
            <a:endParaRPr lang="de-DE" dirty="0"/>
          </a:p>
        </p:txBody>
      </p:sp>
      <p:pic>
        <p:nvPicPr>
          <p:cNvPr id="1032" name="Picture 9" descr="Logo TU Graz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8031163" y="76200"/>
            <a:ext cx="9096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0" y="642938"/>
            <a:ext cx="5032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FD6D1F-7D36-6A43-881B-42B534254D1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 bwMode="auto">
          <a:xfrm>
            <a:off x="720725" y="503238"/>
            <a:ext cx="8207375" cy="1587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 10" descr="ife-Logo-RGB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117" y="6475562"/>
            <a:ext cx="595498" cy="2544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3" r:id="rId2"/>
    <p:sldLayoutId id="2147483754" r:id="rId3"/>
    <p:sldLayoutId id="2147483755" r:id="rId4"/>
    <p:sldLayoutId id="2147483756" r:id="rId5"/>
    <p:sldLayoutId id="2147483758" r:id="rId6"/>
    <p:sldLayoutId id="2147483759" r:id="rId7"/>
    <p:sldLayoutId id="2147483760" r:id="rId8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000000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600" kern="1200">
          <a:solidFill>
            <a:srgbClr val="000000"/>
          </a:solidFill>
          <a:latin typeface="+mn-lt"/>
          <a:ea typeface="ＭＳ Ｐゴシック" charset="0"/>
          <a:cs typeface="ＭＳ Ｐゴシック" charset="0"/>
        </a:defRPr>
      </a:lvl1pPr>
      <a:lvl2pPr marL="271463" indent="-271463" algn="l" defTabSz="457200" rtl="0" eaLnBrk="0" fontAlgn="base" hangingPunct="0">
        <a:spcBef>
          <a:spcPct val="20000"/>
        </a:spcBef>
        <a:spcAft>
          <a:spcPct val="0"/>
        </a:spcAft>
        <a:buClr>
          <a:srgbClr val="F70146"/>
        </a:buClr>
        <a:buFont typeface="Wingdings" charset="0"/>
        <a:buChar char="§"/>
        <a:defRPr sz="2600" kern="1200">
          <a:solidFill>
            <a:srgbClr val="000000"/>
          </a:solidFill>
          <a:latin typeface="+mn-lt"/>
          <a:ea typeface="ＭＳ Ｐゴシック" charset="0"/>
          <a:cs typeface="+mn-cs"/>
        </a:defRPr>
      </a:lvl2pPr>
      <a:lvl3pPr marL="808038" indent="-271463" algn="l" defTabSz="457200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400" kern="1200">
          <a:solidFill>
            <a:srgbClr val="000000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6A6A6"/>
        </a:buClr>
        <a:buFont typeface="Wingdings" charset="0"/>
        <a:buChar char="§"/>
        <a:defRPr sz="2000" kern="1200">
          <a:solidFill>
            <a:srgbClr val="000000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000" kern="1200">
          <a:solidFill>
            <a:srgbClr val="000000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4683E-A033-E04B-A742-130C368ECA1C}" type="datetime1">
              <a:rPr lang="de-DE" smtClean="0"/>
              <a:pPr>
                <a:defRPr/>
              </a:pPr>
              <a:t>29.07.14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Name und OE, Eingabe über &gt; Kopf- und Fußzeile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4F2AF6-C491-E241-9607-3FC5D0D153F9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386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7C099B7-2ABA-5845-B54B-482E5BA15BAE}" type="datetime1">
              <a:rPr lang="de-DE" smtClean="0"/>
              <a:pPr>
                <a:defRPr/>
              </a:pPr>
              <a:t>29.07.14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Name und OE, Eingabe über &gt; Kopf- und Fußzeile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E767D353-587A-194F-865B-21FB31F254AA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2562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Macintosh PowerPoint</Application>
  <PresentationFormat>Bildschirmpräsentation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Office-Design</vt:lpstr>
      <vt:lpstr>PowerPoint-Präsentation</vt:lpstr>
      <vt:lpstr>PowerPoint-Präsentation</vt:lpstr>
    </vt:vector>
  </TitlesOfParts>
  <Company>TUG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Christina</dc:creator>
  <cp:lastModifiedBy>Christina</cp:lastModifiedBy>
  <cp:revision>56</cp:revision>
  <cp:lastPrinted>2012-12-13T06:14:19Z</cp:lastPrinted>
  <dcterms:created xsi:type="dcterms:W3CDTF">2013-01-17T14:30:07Z</dcterms:created>
  <dcterms:modified xsi:type="dcterms:W3CDTF">2014-07-29T12:41:55Z</dcterms:modified>
</cp:coreProperties>
</file>