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5" r:id="rId2"/>
    <p:sldId id="264" r:id="rId3"/>
    <p:sldId id="283" r:id="rId4"/>
  </p:sldIdLst>
  <p:sldSz cx="12192000" cy="6858000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Standardabschnitt" id="{0BA6AB3A-6F26-4D2E-87E1-D1E20405E225}">
          <p14:sldIdLst>
            <p14:sldId id="285"/>
            <p14:sldId id="264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01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95018" autoAdjust="0"/>
  </p:normalViewPr>
  <p:slideViewPr>
    <p:cSldViewPr snapToGrid="0" snapToObjects="1">
      <p:cViewPr varScale="1">
        <p:scale>
          <a:sx n="107" d="100"/>
          <a:sy n="107" d="100"/>
        </p:scale>
        <p:origin x="324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600D62BF-BC3D-5643-8C6B-023F23C60991}" type="datetime1">
              <a:rPr lang="de-DE"/>
              <a:pPr>
                <a:defRPr/>
              </a:pPr>
              <a:t>19.01.2022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893D5CDE-6566-B845-89DF-0B72645883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8235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44DB3E88-E418-044F-AA16-C508DA6016E0}" type="datetime1">
              <a:rPr lang="de-DE"/>
              <a:pPr>
                <a:defRPr/>
              </a:pPr>
              <a:t>19.01.2022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noProof="0"/>
              <a:t>Mastertextformat bearbeiten</a:t>
            </a:r>
          </a:p>
          <a:p>
            <a:pPr lvl="1"/>
            <a:r>
              <a:rPr lang="de-AT" noProof="0"/>
              <a:t>Zweite Ebene</a:t>
            </a:r>
          </a:p>
          <a:p>
            <a:pPr lvl="2"/>
            <a:r>
              <a:rPr lang="de-AT" noProof="0"/>
              <a:t>Dritte Ebene</a:t>
            </a:r>
          </a:p>
          <a:p>
            <a:pPr lvl="3"/>
            <a:r>
              <a:rPr lang="de-AT" noProof="0"/>
              <a:t>Vierte Ebene</a:t>
            </a:r>
          </a:p>
          <a:p>
            <a:pPr lvl="4"/>
            <a:r>
              <a:rPr lang="de-AT" noProof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792047E7-3E0C-6048-A5D9-00D4675841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273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gradFill flip="none" rotWithShape="1">
          <a:gsLst>
            <a:gs pos="8000">
              <a:schemeClr val="bg1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Textfeld 271"/>
          <p:cNvSpPr txBox="1">
            <a:spLocks noChangeArrowheads="1"/>
          </p:cNvSpPr>
          <p:nvPr userDrawn="1"/>
        </p:nvSpPr>
        <p:spPr bwMode="auto">
          <a:xfrm>
            <a:off x="720725" y="439738"/>
            <a:ext cx="67960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200" dirty="0">
                <a:cs typeface="Arial" charset="0"/>
              </a:rPr>
              <a:t>W   I   S   </a:t>
            </a:r>
            <a:r>
              <a:rPr lang="de-DE" sz="1200" dirty="0" err="1">
                <a:cs typeface="Arial" charset="0"/>
              </a:rPr>
              <a:t>S</a:t>
            </a:r>
            <a:r>
              <a:rPr lang="de-DE" sz="1200" dirty="0">
                <a:cs typeface="Arial" charset="0"/>
              </a:rPr>
              <a:t>   E   N     </a:t>
            </a:r>
            <a:r>
              <a:rPr lang="de-DE" sz="800" baseline="30000" dirty="0">
                <a:latin typeface="Wingdings" charset="0"/>
                <a:cs typeface="Wingdings" charset="0"/>
              </a:rPr>
              <a:t></a:t>
            </a:r>
            <a:r>
              <a:rPr lang="de-DE" sz="1200" baseline="30000" dirty="0">
                <a:cs typeface="Arial" charset="0"/>
              </a:rPr>
              <a:t> </a:t>
            </a:r>
            <a:r>
              <a:rPr lang="de-DE" sz="1200" dirty="0">
                <a:cs typeface="Arial" charset="0"/>
              </a:rPr>
              <a:t>     T   E   C   H   N   I   K     </a:t>
            </a:r>
            <a:r>
              <a:rPr lang="de-DE" sz="800" baseline="30000" dirty="0">
                <a:latin typeface="Wingdings" charset="0"/>
                <a:cs typeface="Wingdings" charset="0"/>
              </a:rPr>
              <a:t></a:t>
            </a:r>
            <a:r>
              <a:rPr lang="de-DE" sz="1200" baseline="30000" dirty="0">
                <a:cs typeface="Arial" charset="0"/>
              </a:rPr>
              <a:t> </a:t>
            </a:r>
            <a:r>
              <a:rPr lang="de-DE" sz="1200" dirty="0">
                <a:cs typeface="Arial" charset="0"/>
              </a:rPr>
              <a:t>    L   E   I   D   E   N   S   C   H   A   F   T</a:t>
            </a:r>
          </a:p>
        </p:txBody>
      </p:sp>
      <p:pic>
        <p:nvPicPr>
          <p:cNvPr id="14" name="Picture 9" descr="Logo TU Graz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10225088" y="282575"/>
            <a:ext cx="12319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Untertitel 2"/>
          <p:cNvSpPr txBox="1">
            <a:spLocks/>
          </p:cNvSpPr>
          <p:nvPr userDrawn="1"/>
        </p:nvSpPr>
        <p:spPr bwMode="auto">
          <a:xfrm>
            <a:off x="720725" y="6426921"/>
            <a:ext cx="7294563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200" dirty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800" dirty="0">
                <a:solidFill>
                  <a:srgbClr val="595959"/>
                </a:solidFill>
              </a:rPr>
              <a:t> </a:t>
            </a:r>
            <a:r>
              <a:rPr lang="de-DE" sz="1800" dirty="0">
                <a:solidFill>
                  <a:srgbClr val="000000"/>
                </a:solidFill>
              </a:rPr>
              <a:t>www.ebw.tugraz.at</a:t>
            </a:r>
          </a:p>
        </p:txBody>
      </p:sp>
      <p:pic>
        <p:nvPicPr>
          <p:cNvPr id="16" name="Bild 7" descr="AT_Pictogramm2.png"/>
          <p:cNvPicPr>
            <a:picLocks noChangeAspect="1"/>
          </p:cNvPicPr>
          <p:nvPr userDrawn="1"/>
        </p:nvPicPr>
        <p:blipFill>
          <a:blip r:embed="rId3">
            <a:alphaModFix amt="78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-1998663" y="1490663"/>
            <a:ext cx="10888663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el 2"/>
          <p:cNvSpPr>
            <a:spLocks noGrp="1"/>
          </p:cNvSpPr>
          <p:nvPr>
            <p:ph type="title" hasCustomPrompt="1"/>
          </p:nvPr>
        </p:nvSpPr>
        <p:spPr>
          <a:xfrm>
            <a:off x="720725" y="1134533"/>
            <a:ext cx="10736263" cy="2489199"/>
          </a:xfrm>
          <a:prstGeom prst="rect">
            <a:avLst/>
          </a:prstGeom>
        </p:spPr>
        <p:txBody>
          <a:bodyPr anchor="b"/>
          <a:lstStyle>
            <a:lvl1pPr>
              <a:defRPr sz="3600">
                <a:solidFill>
                  <a:srgbClr val="F70146"/>
                </a:solidFill>
              </a:defRPr>
            </a:lvl1pPr>
          </a:lstStyle>
          <a:p>
            <a:r>
              <a:rPr lang="de-AT" dirty="0"/>
              <a:t>Titel</a:t>
            </a:r>
            <a:endParaRPr lang="de-DE" dirty="0"/>
          </a:p>
        </p:txBody>
      </p:sp>
      <p:sp>
        <p:nvSpPr>
          <p:cNvPr id="1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0604" y="4442882"/>
            <a:ext cx="10796384" cy="1984038"/>
          </a:xfrm>
          <a:prstGeom prst="rect">
            <a:avLst/>
          </a:prstGeom>
        </p:spPr>
        <p:txBody>
          <a:bodyPr anchor="b"/>
          <a:lstStyle>
            <a:lvl1pPr algn="r">
              <a:defRPr sz="20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DE" sz="2800" dirty="0"/>
              <a:t>Michael Bernd Schwarz</a:t>
            </a:r>
          </a:p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dirty="0"/>
              <a:t>Bachelorprojekt</a:t>
            </a:r>
          </a:p>
          <a:p>
            <a:pPr>
              <a:defRPr/>
            </a:pPr>
            <a:r>
              <a:rPr lang="de-DE" dirty="0"/>
              <a:t>TU Graz, Institut für Eisenbahnwesen und Verkehrswirtschaft</a:t>
            </a:r>
          </a:p>
          <a:p>
            <a:pPr>
              <a:defRPr/>
            </a:pPr>
            <a:fld id="{2FFDDC91-55FE-418C-98E1-C3B8BFBBFEC5}" type="datetime1">
              <a:rPr lang="de-DE" smtClean="0"/>
              <a:pPr>
                <a:defRPr/>
              </a:pPr>
              <a:t>19.01.2022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0436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ntitel ein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19600" y="592138"/>
            <a:ext cx="11761200" cy="460598"/>
          </a:xfrm>
          <a:prstGeom prst="rect">
            <a:avLst/>
          </a:prstGeom>
        </p:spPr>
        <p:txBody>
          <a:bodyPr/>
          <a:lstStyle/>
          <a:p>
            <a:r>
              <a:rPr lang="de-AT" dirty="0"/>
              <a:t>Mastertitelformat bearbeiten</a:t>
            </a:r>
          </a:p>
        </p:txBody>
      </p:sp>
      <p:sp>
        <p:nvSpPr>
          <p:cNvPr id="4" name="Inhaltsplatzhalter 2"/>
          <p:cNvSpPr>
            <a:spLocks noGrp="1"/>
          </p:cNvSpPr>
          <p:nvPr>
            <p:ph idx="4294967295"/>
          </p:nvPr>
        </p:nvSpPr>
        <p:spPr>
          <a:xfrm>
            <a:off x="219600" y="1220400"/>
            <a:ext cx="11761200" cy="545040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931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ntitel zwei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 txBox="1">
            <a:spLocks/>
          </p:cNvSpPr>
          <p:nvPr userDrawn="1"/>
        </p:nvSpPr>
        <p:spPr>
          <a:xfrm>
            <a:off x="0" y="582616"/>
            <a:ext cx="670984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fld id="{E18D1EBB-8811-2E4A-B23C-AA07E79B94AD}" type="slidenum">
              <a:rPr lang="de-DE" sz="1200" smtClean="0">
                <a:solidFill>
                  <a:schemeClr val="bg1"/>
                </a:solidFill>
              </a:rPr>
              <a:pPr algn="ctr" eaLnBrk="1" hangingPunct="1">
                <a:defRPr/>
              </a:pPr>
              <a:t>‹Nr.›</a:t>
            </a:fld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12" name="Titelplatzhalter 1"/>
          <p:cNvSpPr>
            <a:spLocks noGrp="1"/>
          </p:cNvSpPr>
          <p:nvPr>
            <p:ph type="title"/>
          </p:nvPr>
        </p:nvSpPr>
        <p:spPr bwMode="auto">
          <a:xfrm>
            <a:off x="219600" y="592139"/>
            <a:ext cx="11761200" cy="879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Mastertitelformat bearbeiten</a:t>
            </a:r>
            <a:br>
              <a:rPr lang="de-AT" dirty="0"/>
            </a:br>
            <a:r>
              <a:rPr lang="de-AT" dirty="0"/>
              <a:t>Mastertitelformat bearbeiten</a:t>
            </a:r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4294967295"/>
          </p:nvPr>
        </p:nvSpPr>
        <p:spPr>
          <a:xfrm>
            <a:off x="219600" y="1643065"/>
            <a:ext cx="11761200" cy="5027737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058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zeiliger 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idx="1" hasCustomPrompt="1"/>
          </p:nvPr>
        </p:nvSpPr>
        <p:spPr>
          <a:xfrm>
            <a:off x="219600" y="1220399"/>
            <a:ext cx="5704950" cy="5450400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 </a:t>
            </a:r>
            <a:endParaRPr lang="de-DE" dirty="0"/>
          </a:p>
        </p:txBody>
      </p:sp>
      <p:sp>
        <p:nvSpPr>
          <p:cNvPr id="16" name="Inhaltsplatzhalter 2"/>
          <p:cNvSpPr>
            <a:spLocks noGrp="1"/>
          </p:cNvSpPr>
          <p:nvPr>
            <p:ph idx="13"/>
          </p:nvPr>
        </p:nvSpPr>
        <p:spPr>
          <a:xfrm>
            <a:off x="6274800" y="1220399"/>
            <a:ext cx="5706000" cy="5450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219600" y="592138"/>
            <a:ext cx="11761200" cy="460598"/>
          </a:xfrm>
          <a:prstGeom prst="rect">
            <a:avLst/>
          </a:prstGeom>
        </p:spPr>
        <p:txBody>
          <a:bodyPr/>
          <a:lstStyle/>
          <a:p>
            <a:r>
              <a:rPr lang="de-AT" dirty="0"/>
              <a:t>Mastertitelformat bearbeiten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024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zeiliger 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219600" y="592139"/>
            <a:ext cx="11761200" cy="879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Mastertitelformat bearbeiten</a:t>
            </a:r>
            <a:br>
              <a:rPr lang="de-AT" dirty="0"/>
            </a:br>
            <a:r>
              <a:rPr lang="de-AT" dirty="0"/>
              <a:t>Mastertitelformat 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219600" y="1641600"/>
            <a:ext cx="5706000" cy="5029200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 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3"/>
          </p:nvPr>
        </p:nvSpPr>
        <p:spPr>
          <a:xfrm>
            <a:off x="6274800" y="1641600"/>
            <a:ext cx="57060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281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 txBox="1">
            <a:spLocks/>
          </p:cNvSpPr>
          <p:nvPr userDrawn="1"/>
        </p:nvSpPr>
        <p:spPr>
          <a:xfrm>
            <a:off x="0" y="582616"/>
            <a:ext cx="670984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fld id="{C26B1035-2FE3-2F4E-B380-B9B3C013888F}" type="slidenum">
              <a:rPr lang="de-DE" sz="1200" smtClean="0">
                <a:solidFill>
                  <a:schemeClr val="bg1"/>
                </a:solidFill>
              </a:rPr>
              <a:pPr algn="ctr" eaLnBrk="1" hangingPunct="1">
                <a:defRPr/>
              </a:pPr>
              <a:t>‹Nr.›</a:t>
            </a:fld>
            <a:endParaRPr lang="de-DE" sz="1200">
              <a:solidFill>
                <a:schemeClr val="bg1"/>
              </a:solidFill>
            </a:endParaRP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219600" y="592138"/>
            <a:ext cx="11761200" cy="460598"/>
          </a:xfrm>
          <a:prstGeom prst="rect">
            <a:avLst/>
          </a:prstGeom>
        </p:spPr>
        <p:txBody>
          <a:bodyPr/>
          <a:lstStyle/>
          <a:p>
            <a:r>
              <a:rPr lang="de-AT" dirty="0"/>
              <a:t>Mastertitelformat bearbeiten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171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 txBox="1">
            <a:spLocks/>
          </p:cNvSpPr>
          <p:nvPr userDrawn="1"/>
        </p:nvSpPr>
        <p:spPr>
          <a:xfrm>
            <a:off x="0" y="582616"/>
            <a:ext cx="670984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fld id="{014892CD-7172-8F49-8CB7-45B6B21022A8}" type="slidenum">
              <a:rPr lang="de-DE" sz="1200" smtClean="0">
                <a:solidFill>
                  <a:schemeClr val="bg1"/>
                </a:solidFill>
              </a:rPr>
              <a:pPr algn="ctr" eaLnBrk="1" hangingPunct="1">
                <a:defRPr/>
              </a:pPr>
              <a:t>‹Nr.›</a:t>
            </a:fld>
            <a:endParaRPr lang="de-DE" sz="1200">
              <a:solidFill>
                <a:schemeClr val="bg1"/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230400" y="2097090"/>
            <a:ext cx="11702400" cy="129960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/>
            </a:lvl1pPr>
          </a:lstStyle>
          <a:p>
            <a:r>
              <a:rPr lang="de-AT" dirty="0"/>
              <a:t>Mastertitelformat bearbeiten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230400" y="3728980"/>
            <a:ext cx="11702400" cy="2596984"/>
          </a:xfrm>
          <a:prstGeom prst="rect">
            <a:avLst/>
          </a:prstGeom>
        </p:spPr>
        <p:txBody>
          <a:bodyPr/>
          <a:lstStyle>
            <a:lvl1pPr algn="ctr">
              <a:defRPr b="0"/>
            </a:lvl1pPr>
          </a:lstStyle>
          <a:p>
            <a:pPr lvl="0"/>
            <a:r>
              <a:rPr lang="de-AT" dirty="0"/>
              <a:t>Mastertextformat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034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5"/>
          <p:cNvSpPr txBox="1">
            <a:spLocks/>
          </p:cNvSpPr>
          <p:nvPr userDrawn="1"/>
        </p:nvSpPr>
        <p:spPr>
          <a:xfrm>
            <a:off x="0" y="582616"/>
            <a:ext cx="670984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fld id="{9B62F03F-EED7-D94D-A53C-B88E9A943B14}" type="slidenum">
              <a:rPr lang="de-DE" sz="1200" smtClean="0">
                <a:solidFill>
                  <a:schemeClr val="bg1"/>
                </a:solidFill>
              </a:rPr>
              <a:pPr algn="ctr" eaLnBrk="1" hangingPunct="1">
                <a:defRPr/>
              </a:pPr>
              <a:t>‹Nr.›</a:t>
            </a:fld>
            <a:endParaRPr lang="de-DE" sz="1200">
              <a:solidFill>
                <a:schemeClr val="bg1"/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30400" y="44187"/>
            <a:ext cx="421200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878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erade Verbindung 7"/>
          <p:cNvCxnSpPr/>
          <p:nvPr userDrawn="1"/>
        </p:nvCxnSpPr>
        <p:spPr bwMode="auto">
          <a:xfrm>
            <a:off x="220346" y="504825"/>
            <a:ext cx="11759986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Picture 9" descr="Logo TU Graz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11062238" y="76200"/>
            <a:ext cx="9096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Foliennummernplatzhalter 5"/>
          <p:cNvSpPr txBox="1">
            <a:spLocks/>
          </p:cNvSpPr>
          <p:nvPr userDrawn="1"/>
        </p:nvSpPr>
        <p:spPr>
          <a:xfrm>
            <a:off x="0" y="582615"/>
            <a:ext cx="503238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fld id="{341491D6-FCB3-AA48-877A-0FB5E714E925}" type="slidenum">
              <a:rPr lang="de-DE" sz="1200" smtClean="0">
                <a:solidFill>
                  <a:schemeClr val="bg1"/>
                </a:solidFill>
              </a:rPr>
              <a:pPr algn="ctr" eaLnBrk="1" hangingPunct="1">
                <a:defRPr/>
              </a:pPr>
              <a:t>‹Nr.›</a:t>
            </a:fld>
            <a:endParaRPr lang="de-DE" sz="1200">
              <a:solidFill>
                <a:schemeClr val="bg1"/>
              </a:solidFill>
            </a:endParaRPr>
          </a:p>
        </p:txBody>
      </p:sp>
      <p:sp>
        <p:nvSpPr>
          <p:cNvPr id="27" name="Rechteck 26"/>
          <p:cNvSpPr/>
          <p:nvPr userDrawn="1"/>
        </p:nvSpPr>
        <p:spPr>
          <a:xfrm>
            <a:off x="227116" y="45025"/>
            <a:ext cx="424860" cy="426855"/>
          </a:xfrm>
          <a:prstGeom prst="rect">
            <a:avLst/>
          </a:prstGeom>
          <a:solidFill>
            <a:srgbClr val="F701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8" name="Titelplatzhalter 1"/>
          <p:cNvSpPr>
            <a:spLocks noGrp="1"/>
          </p:cNvSpPr>
          <p:nvPr>
            <p:ph type="title"/>
          </p:nvPr>
        </p:nvSpPr>
        <p:spPr bwMode="auto">
          <a:xfrm>
            <a:off x="220345" y="592138"/>
            <a:ext cx="11759987" cy="476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Mastertitelformat bearbeiten</a:t>
            </a:r>
            <a:endParaRPr lang="de-DE" dirty="0"/>
          </a:p>
        </p:txBody>
      </p:sp>
      <p:sp>
        <p:nvSpPr>
          <p:cNvPr id="2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20345" y="1219200"/>
            <a:ext cx="11759987" cy="545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Erste Ebene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  <a:p>
            <a:pPr marL="457200" lvl="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02B78"/>
              </a:buClr>
              <a:buFont typeface="Wingdings" panose="05000000000000000000" pitchFamily="2" charset="2"/>
              <a:buChar char="§"/>
            </a:pPr>
            <a:endParaRPr lang="de-AT" dirty="0"/>
          </a:p>
        </p:txBody>
      </p:sp>
      <p:sp>
        <p:nvSpPr>
          <p:cNvPr id="30" name="Textplatzhalter 15"/>
          <p:cNvSpPr txBox="1">
            <a:spLocks/>
          </p:cNvSpPr>
          <p:nvPr userDrawn="1"/>
        </p:nvSpPr>
        <p:spPr>
          <a:xfrm>
            <a:off x="655111" y="193977"/>
            <a:ext cx="6157913" cy="25369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70146"/>
              </a:buClr>
              <a:buFont typeface="Wingdings" panose="05000000000000000000" pitchFamily="2" charset="2"/>
              <a:buNone/>
              <a:defRPr sz="1600" kern="1200" baseline="0">
                <a:solidFill>
                  <a:srgbClr val="000000"/>
                </a:solidFill>
                <a:latin typeface="+mn-lt"/>
                <a:ea typeface="ＭＳ Ｐゴシック" pitchFamily="-107" charset="-128"/>
                <a:cs typeface="ＭＳ Ｐゴシック" pitchFamily="-107" charset="-128"/>
              </a:defRPr>
            </a:lvl1pPr>
            <a:lvl2pPr marL="623888" indent="-271463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70146"/>
              </a:buClr>
              <a:buFont typeface="Arial" panose="020B0604020202020204" pitchFamily="34" charset="0"/>
              <a:buChar char="•"/>
              <a:defRPr sz="2200" kern="1200">
                <a:solidFill>
                  <a:srgbClr val="000000"/>
                </a:solidFill>
                <a:latin typeface="+mn-lt"/>
                <a:ea typeface="ＭＳ Ｐゴシック" pitchFamily="-107" charset="-128"/>
                <a:cs typeface="+mn-cs"/>
              </a:defRPr>
            </a:lvl2pPr>
            <a:lvl3pPr marL="989013" indent="-271463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70146"/>
              </a:buClr>
              <a:buFont typeface="Courier New" panose="02070309020205020404" pitchFamily="49" charset="0"/>
              <a:buChar char="o"/>
              <a:defRPr sz="2000" kern="1200">
                <a:solidFill>
                  <a:srgbClr val="000000"/>
                </a:solidFill>
                <a:latin typeface="+mn-lt"/>
                <a:ea typeface="ＭＳ Ｐゴシック" pitchFamily="-107" charset="-128"/>
                <a:cs typeface="+mn-cs"/>
              </a:defRPr>
            </a:lvl3pPr>
            <a:lvl4pPr marL="1343025" indent="-271463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70146"/>
              </a:buClr>
              <a:buFont typeface="Symbol" panose="05050102010706020507" pitchFamily="18" charset="2"/>
              <a:buChar char="-"/>
              <a:defRPr sz="1800" kern="1200">
                <a:solidFill>
                  <a:srgbClr val="000000"/>
                </a:solidFill>
                <a:latin typeface="+mn-lt"/>
                <a:ea typeface="ＭＳ Ｐゴシック" pitchFamily="-107" charset="-128"/>
                <a:cs typeface="+mn-cs"/>
              </a:defRPr>
            </a:lvl4pPr>
            <a:lvl5pPr marL="1616075" indent="-187325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70146"/>
              </a:buClr>
              <a:buFont typeface="Wingdings" panose="05000000000000000000" pitchFamily="2" charset="2"/>
              <a:buChar char=""/>
              <a:defRPr sz="1600" kern="1200">
                <a:solidFill>
                  <a:srgbClr val="000000"/>
                </a:solidFill>
                <a:latin typeface="+mn-lt"/>
                <a:ea typeface="ＭＳ Ｐゴシック" pitchFamily="-107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500" dirty="0"/>
              <a:t>Titel</a:t>
            </a:r>
            <a:endParaRPr lang="de-AT" sz="1500" dirty="0"/>
          </a:p>
        </p:txBody>
      </p:sp>
      <p:sp>
        <p:nvSpPr>
          <p:cNvPr id="3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29497" y="43480"/>
            <a:ext cx="422479" cy="42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9" r:id="rId2"/>
    <p:sldLayoutId id="2147483704" r:id="rId3"/>
    <p:sldLayoutId id="2147483705" r:id="rId4"/>
    <p:sldLayoutId id="2147483710" r:id="rId5"/>
    <p:sldLayoutId id="2147483706" r:id="rId6"/>
    <p:sldLayoutId id="2147483707" r:id="rId7"/>
    <p:sldLayoutId id="2147483708" r:id="rId8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00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266700" indent="-266700" algn="l" defTabSz="457200" rtl="0" eaLnBrk="0" fontAlgn="base" hangingPunct="0">
        <a:spcBef>
          <a:spcPts val="600"/>
        </a:spcBef>
        <a:spcAft>
          <a:spcPts val="600"/>
        </a:spcAft>
        <a:buClr>
          <a:srgbClr val="F70146"/>
        </a:buClr>
        <a:buFont typeface="Wingdings" panose="05000000000000000000" pitchFamily="2" charset="2"/>
        <a:buChar char="§"/>
        <a:defRPr sz="2400" kern="1200">
          <a:solidFill>
            <a:srgbClr val="000000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623888" indent="-271463" algn="l" defTabSz="457200" rtl="0" eaLnBrk="0" fontAlgn="base" hangingPunct="0">
        <a:spcBef>
          <a:spcPts val="300"/>
        </a:spcBef>
        <a:spcAft>
          <a:spcPts val="300"/>
        </a:spcAft>
        <a:buClr>
          <a:srgbClr val="F70146"/>
        </a:buClr>
        <a:buFont typeface="Arial" panose="020B0604020202020204" pitchFamily="34" charset="0"/>
        <a:buChar char="•"/>
        <a:defRPr sz="2200" kern="1200">
          <a:solidFill>
            <a:srgbClr val="000000"/>
          </a:solidFill>
          <a:latin typeface="+mn-lt"/>
          <a:ea typeface="ＭＳ Ｐゴシック" pitchFamily="-107" charset="-128"/>
          <a:cs typeface="+mn-cs"/>
        </a:defRPr>
      </a:lvl2pPr>
      <a:lvl3pPr marL="989013" indent="-271463" algn="l" defTabSz="457200" rtl="0" eaLnBrk="0" fontAlgn="base" hangingPunct="0">
        <a:spcBef>
          <a:spcPts val="300"/>
        </a:spcBef>
        <a:spcAft>
          <a:spcPts val="300"/>
        </a:spcAft>
        <a:buClr>
          <a:srgbClr val="F70146"/>
        </a:buClr>
        <a:buFont typeface="Courier New" panose="02070309020205020404" pitchFamily="49" charset="0"/>
        <a:buChar char="o"/>
        <a:defRPr sz="2000" kern="1200">
          <a:solidFill>
            <a:srgbClr val="000000"/>
          </a:solidFill>
          <a:latin typeface="+mn-lt"/>
          <a:ea typeface="ＭＳ Ｐゴシック" pitchFamily="-107" charset="-128"/>
          <a:cs typeface="+mn-cs"/>
        </a:defRPr>
      </a:lvl3pPr>
      <a:lvl4pPr marL="1343025" indent="-271463" algn="l" defTabSz="457200" rtl="0" eaLnBrk="0" fontAlgn="base" hangingPunct="0">
        <a:spcBef>
          <a:spcPts val="300"/>
        </a:spcBef>
        <a:spcAft>
          <a:spcPts val="300"/>
        </a:spcAft>
        <a:buClr>
          <a:srgbClr val="F70146"/>
        </a:buClr>
        <a:buFont typeface="Symbol" panose="05050102010706020507" pitchFamily="18" charset="2"/>
        <a:buChar char="-"/>
        <a:defRPr sz="1800" kern="1200">
          <a:solidFill>
            <a:srgbClr val="000000"/>
          </a:solidFill>
          <a:latin typeface="+mn-lt"/>
          <a:ea typeface="ＭＳ Ｐゴシック" pitchFamily="-107" charset="-128"/>
          <a:cs typeface="+mn-cs"/>
        </a:defRPr>
      </a:lvl4pPr>
      <a:lvl5pPr marL="1616075" indent="-187325" algn="l" defTabSz="457200" rtl="0" eaLnBrk="0" fontAlgn="base" hangingPunct="0">
        <a:spcBef>
          <a:spcPts val="300"/>
        </a:spcBef>
        <a:spcAft>
          <a:spcPts val="300"/>
        </a:spcAft>
        <a:buClr>
          <a:srgbClr val="F70146"/>
        </a:buClr>
        <a:buFont typeface="Wingdings" panose="05000000000000000000" pitchFamily="2" charset="2"/>
        <a:buChar char=""/>
        <a:defRPr sz="1600" kern="1200">
          <a:solidFill>
            <a:srgbClr val="000000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z="2800" dirty="0"/>
              <a:t>Name</a:t>
            </a:r>
          </a:p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dirty="0"/>
              <a:t>Bachelorprojekt</a:t>
            </a:r>
          </a:p>
          <a:p>
            <a:pPr>
              <a:defRPr/>
            </a:pPr>
            <a:r>
              <a:rPr lang="de-DE" dirty="0"/>
              <a:t>TU Graz, Institut für Eisenbahnwesen und Verkehrswirtschaft</a:t>
            </a:r>
          </a:p>
          <a:p>
            <a:pPr>
              <a:defRPr/>
            </a:pPr>
            <a:fld id="{2FFDDC91-55FE-418C-98E1-C3B8BFBBFEC5}" type="datetime1">
              <a:rPr lang="de-DE" smtClean="0"/>
              <a:pPr>
                <a:defRPr/>
              </a:pPr>
              <a:t>19.01.2022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5131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440BB6-77E7-4D67-A5FB-36D431DBA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Inhalt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420FF54-D568-4077-87B9-312A35D49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7FD6D1F-7D36-6A43-881B-42B534254D11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5597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Vielen Dank für Ihre Aufmerksamkeit!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z="2800" dirty="0"/>
              <a:t>Name</a:t>
            </a:r>
          </a:p>
          <a:p>
            <a:pPr>
              <a:defRPr/>
            </a:pPr>
            <a:endParaRPr lang="de-DE" dirty="0"/>
          </a:p>
          <a:p>
            <a:pPr>
              <a:defRPr/>
            </a:pPr>
            <a:r>
              <a:rPr lang="de-DE" dirty="0"/>
              <a:t>Bachelorprojekt</a:t>
            </a:r>
          </a:p>
          <a:p>
            <a:pPr>
              <a:defRPr/>
            </a:pPr>
            <a:r>
              <a:rPr lang="de-DE" dirty="0"/>
              <a:t>TU Graz, Institut für Eisenbahnwesen und Verkehrswirtschaft</a:t>
            </a:r>
          </a:p>
          <a:p>
            <a:pPr>
              <a:defRPr/>
            </a:pPr>
            <a:fld id="{2FFDDC91-55FE-418C-98E1-C3B8BFBBFEC5}" type="datetime1">
              <a:rPr lang="de-DE" smtClean="0"/>
              <a:pPr>
                <a:defRPr/>
              </a:pPr>
              <a:t>19.01.2022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3211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Breitbild</PresentationFormat>
  <Paragraphs>14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Arial</vt:lpstr>
      <vt:lpstr>Calibri</vt:lpstr>
      <vt:lpstr>Courier New</vt:lpstr>
      <vt:lpstr>Symbol</vt:lpstr>
      <vt:lpstr>Wingdings</vt:lpstr>
      <vt:lpstr>Wingdings 3</vt:lpstr>
      <vt:lpstr>Office-Design</vt:lpstr>
      <vt:lpstr>Titel</vt:lpstr>
      <vt:lpstr>Inhalt</vt:lpstr>
      <vt:lpstr>Vielen Dank für Ihre Aufmerksamkeit!</vt:lpstr>
    </vt:vector>
  </TitlesOfParts>
  <Company>TUG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Christina</dc:creator>
  <cp:lastModifiedBy>Anglberger, Elias</cp:lastModifiedBy>
  <cp:revision>177</cp:revision>
  <dcterms:created xsi:type="dcterms:W3CDTF">2012-12-13T06:37:50Z</dcterms:created>
  <dcterms:modified xsi:type="dcterms:W3CDTF">2022-01-19T08:54:41Z</dcterms:modified>
</cp:coreProperties>
</file>