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D5C75-6903-4002-AC0C-CB8360CB13C4}" type="datetimeFigureOut">
              <a:rPr lang="de-DE" smtClean="0"/>
              <a:pPr/>
              <a:t>11.06.2012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D8B8C-E4D0-483A-8532-A8905026927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05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D8B8C-E4D0-483A-8532-A89050269275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D8B8C-E4D0-483A-8532-A89050269275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2" descr="Unbenannt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675506"/>
          </a:xfrm>
        </p:spPr>
        <p:txBody>
          <a:bodyPr>
            <a:noAutofit/>
          </a:bodyPr>
          <a:lstStyle>
            <a:lvl1pPr algn="l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43274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692150" y="585256"/>
            <a:ext cx="7772400" cy="993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Graz University </a:t>
            </a:r>
            <a:r>
              <a:rPr kumimoji="0" lang="de-DE" sz="11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of</a:t>
            </a: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Technology</a:t>
            </a:r>
            <a:b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Institute </a:t>
            </a:r>
            <a:r>
              <a:rPr kumimoji="0" lang="de-DE" sz="11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of</a:t>
            </a:r>
            <a: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Business Economics </a:t>
            </a:r>
            <a:r>
              <a:rPr kumimoji="0" lang="de-DE" sz="11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and</a:t>
            </a:r>
            <a: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Industrial </a:t>
            </a:r>
            <a:r>
              <a:rPr kumimoji="0" lang="de-DE" sz="11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Sociology</a:t>
            </a:r>
            <a: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 </a:t>
            </a:r>
            <a:br>
              <a:rPr kumimoji="0" lang="de-DE" sz="11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Head </a:t>
            </a:r>
            <a:r>
              <a:rPr kumimoji="0" lang="de-DE" sz="11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of</a:t>
            </a: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Institute </a:t>
            </a: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O. Univ</a:t>
            </a:r>
            <a: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.-Prof. Dipl.-Ing. Dr. techn. Ulrich Bauer</a:t>
            </a:r>
            <a:br>
              <a:rPr kumimoji="0" lang="de-DE" sz="11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endParaRPr kumimoji="0" lang="de-DE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grpSp>
        <p:nvGrpSpPr>
          <p:cNvPr id="4" name="Gruppierung 6"/>
          <p:cNvGrpSpPr>
            <a:grpSpLocks/>
          </p:cNvGrpSpPr>
          <p:nvPr/>
        </p:nvGrpSpPr>
        <p:grpSpPr bwMode="auto">
          <a:xfrm>
            <a:off x="0" y="116632"/>
            <a:ext cx="8966200" cy="1574800"/>
            <a:chOff x="0" y="100989"/>
            <a:chExt cx="8965833" cy="1575411"/>
          </a:xfrm>
        </p:grpSpPr>
        <p:pic>
          <p:nvPicPr>
            <p:cNvPr id="14" name="Picture 51" descr="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57163" y="144458"/>
              <a:ext cx="908670" cy="33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Gerade Verbindung 14"/>
            <p:cNvCxnSpPr/>
            <p:nvPr/>
          </p:nvCxnSpPr>
          <p:spPr>
            <a:xfrm rot="10800000">
              <a:off x="782606" y="542485"/>
              <a:ext cx="8183227" cy="1589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Bild 9" descr="Wortmarke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00989"/>
              <a:ext cx="390567" cy="157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Untertitel 2"/>
          <p:cNvSpPr txBox="1">
            <a:spLocks/>
          </p:cNvSpPr>
          <p:nvPr/>
        </p:nvSpPr>
        <p:spPr bwMode="auto">
          <a:xfrm>
            <a:off x="7416800" y="6418263"/>
            <a:ext cx="172720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de-DE" sz="1100" dirty="0">
                <a:cs typeface="Arial" charset="0"/>
              </a:rPr>
              <a:t> </a:t>
            </a:r>
            <a:r>
              <a:rPr lang="de-DE" sz="1100" dirty="0" smtClean="0">
                <a:latin typeface="Arial" pitchFamily="34" charset="0"/>
                <a:cs typeface="Arial" pitchFamily="34" charset="0"/>
              </a:rPr>
              <a:t>www.bwl.tugraz.at</a:t>
            </a:r>
            <a:endParaRPr lang="de-DE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96888" y="488950"/>
            <a:ext cx="8229600" cy="563721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2709937" cy="9460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620688"/>
            <a:ext cx="5389438" cy="5505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5576" y="1628800"/>
            <a:ext cx="2709937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460432" cy="8689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 smtClean="0"/>
              <a:t>Folienüberschrift</a:t>
            </a:r>
            <a:br>
              <a:rPr lang="de-DE" dirty="0" smtClean="0"/>
            </a:br>
            <a:r>
              <a:rPr lang="de-DE" dirty="0" smtClean="0"/>
              <a:t>Folienüberschrift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3568" y="1700808"/>
            <a:ext cx="7776864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692150" y="338138"/>
            <a:ext cx="7772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latin typeface="Arial" pitchFamily="34" charset="0"/>
                <a:cs typeface="Arial" pitchFamily="34" charset="0"/>
              </a:rPr>
              <a:t>Hier</a:t>
            </a:r>
            <a:r>
              <a:rPr lang="de-DE" sz="1100" baseline="0" dirty="0" smtClean="0">
                <a:latin typeface="Arial" pitchFamily="34" charset="0"/>
                <a:cs typeface="Arial" pitchFamily="34" charset="0"/>
              </a:rPr>
              <a:t> der Titel der Präsentation oder Lehrveranstaltung (zu ändern im Folienmaster </a:t>
            </a:r>
            <a:r>
              <a:rPr lang="de-DE" sz="1100" baseline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Ansicht  Folienmaster)</a:t>
            </a:r>
            <a:endParaRPr lang="de-DE" sz="11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ung 6"/>
          <p:cNvGrpSpPr>
            <a:grpSpLocks/>
          </p:cNvGrpSpPr>
          <p:nvPr/>
        </p:nvGrpSpPr>
        <p:grpSpPr bwMode="auto">
          <a:xfrm>
            <a:off x="0" y="116632"/>
            <a:ext cx="8966200" cy="1574800"/>
            <a:chOff x="0" y="100989"/>
            <a:chExt cx="8965833" cy="1575411"/>
          </a:xfrm>
        </p:grpSpPr>
        <p:pic>
          <p:nvPicPr>
            <p:cNvPr id="11" name="Picture 51" descr="logo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057163" y="144458"/>
              <a:ext cx="908670" cy="33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Gerade Verbindung 11"/>
            <p:cNvCxnSpPr/>
            <p:nvPr/>
          </p:nvCxnSpPr>
          <p:spPr>
            <a:xfrm rot="10800000">
              <a:off x="782606" y="542485"/>
              <a:ext cx="8183227" cy="1589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Bild 9" descr="Wortmarke.png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100989"/>
              <a:ext cx="390567" cy="157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itel 1"/>
          <p:cNvSpPr txBox="1">
            <a:spLocks/>
          </p:cNvSpPr>
          <p:nvPr/>
        </p:nvSpPr>
        <p:spPr bwMode="auto">
          <a:xfrm>
            <a:off x="692150" y="6586538"/>
            <a:ext cx="845185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8166100" algn="r"/>
              </a:tabLst>
            </a:pPr>
            <a:r>
              <a:rPr lang="de-DE" sz="700" dirty="0" smtClean="0">
                <a:latin typeface="Arial" pitchFamily="34" charset="0"/>
                <a:cs typeface="Arial" pitchFamily="34" charset="0"/>
              </a:rPr>
              <a:t>Graz University </a:t>
            </a:r>
            <a:r>
              <a:rPr lang="de-DE" sz="7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 Technology </a:t>
            </a:r>
            <a:r>
              <a:rPr lang="de-DE" sz="700" dirty="0">
                <a:latin typeface="Arial" pitchFamily="34" charset="0"/>
                <a:cs typeface="Arial" pitchFamily="34" charset="0"/>
              </a:rPr>
              <a:t>I </a:t>
            </a:r>
            <a:r>
              <a:rPr lang="de-DE" sz="700" b="1" dirty="0" smtClean="0">
                <a:latin typeface="Arial" pitchFamily="34" charset="0"/>
                <a:cs typeface="Arial" pitchFamily="34" charset="0"/>
              </a:rPr>
              <a:t>Institute </a:t>
            </a:r>
            <a:r>
              <a:rPr lang="de-DE" sz="700" b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700" b="1" dirty="0" smtClean="0">
                <a:latin typeface="Arial" pitchFamily="34" charset="0"/>
                <a:cs typeface="Arial" pitchFamily="34" charset="0"/>
              </a:rPr>
              <a:t> Business Economics </a:t>
            </a:r>
            <a:r>
              <a:rPr lang="de-DE" sz="700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DE" sz="700" b="1" dirty="0" smtClean="0">
                <a:latin typeface="Arial" pitchFamily="34" charset="0"/>
                <a:cs typeface="Arial" pitchFamily="34" charset="0"/>
              </a:rPr>
              <a:t> Industrial</a:t>
            </a:r>
            <a:r>
              <a:rPr lang="de-DE" sz="7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700" b="1" baseline="0" dirty="0" err="1" smtClean="0">
                <a:latin typeface="Arial" pitchFamily="34" charset="0"/>
                <a:cs typeface="Arial" pitchFamily="34" charset="0"/>
              </a:rPr>
              <a:t>Sociology</a:t>
            </a:r>
            <a:r>
              <a:rPr lang="de-DE" sz="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700" dirty="0">
                <a:latin typeface="Arial" pitchFamily="34" charset="0"/>
                <a:cs typeface="Arial" pitchFamily="34" charset="0"/>
              </a:rPr>
              <a:t>I 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. Univ</a:t>
            </a:r>
            <a:r>
              <a:rPr lang="de-DE" sz="700" dirty="0">
                <a:latin typeface="Arial" pitchFamily="34" charset="0"/>
                <a:cs typeface="Arial" pitchFamily="34" charset="0"/>
              </a:rPr>
              <a:t>.-Prof. Dipl.-Ing. Dr. techn. Ulrich </a:t>
            </a:r>
            <a:r>
              <a:rPr lang="de-DE" sz="700" dirty="0" smtClean="0">
                <a:latin typeface="Arial" pitchFamily="34" charset="0"/>
                <a:cs typeface="Arial" pitchFamily="34" charset="0"/>
              </a:rPr>
              <a:t>Bauer 	</a:t>
            </a:r>
            <a:fld id="{4B6BAC41-D3F9-4491-B6F6-962404A01311}" type="slidenum">
              <a:rPr lang="de-DE" sz="800" smtClean="0">
                <a:latin typeface="Arial" pitchFamily="34" charset="0"/>
                <a:cs typeface="Arial" pitchFamily="34" charset="0"/>
              </a:rPr>
              <a:pPr>
                <a:tabLst>
                  <a:tab pos="8166100" algn="r"/>
                </a:tabLst>
              </a:pPr>
              <a:t>‹Nr.›</a:t>
            </a:fld>
            <a:endParaRPr lang="de-DE" sz="7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de-DE" sz="2800" kern="1200" dirty="0">
          <a:solidFill>
            <a:srgbClr val="122C4B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de-DE" sz="2300" b="1" kern="1200" dirty="0" smtClean="0">
          <a:solidFill>
            <a:srgbClr val="122C4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lang="de-DE" sz="23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91680" y="1268761"/>
            <a:ext cx="5256584" cy="13542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Do not </a:t>
            </a:r>
            <a:r>
              <a:rPr lang="de-DE" sz="3200" dirty="0" err="1" smtClean="0"/>
              <a:t>forget</a:t>
            </a:r>
            <a:r>
              <a:rPr lang="de-DE" sz="3200" dirty="0"/>
              <a:t> </a:t>
            </a:r>
            <a:r>
              <a:rPr lang="de-DE" sz="3200" dirty="0" err="1" smtClean="0"/>
              <a:t>to</a:t>
            </a:r>
            <a:endParaRPr lang="de-DE" sz="3200" dirty="0" smtClean="0"/>
          </a:p>
          <a:p>
            <a:pPr algn="ctr"/>
            <a:r>
              <a:rPr lang="de-DE" sz="3200" dirty="0" err="1" smtClean="0"/>
              <a:t>customize</a:t>
            </a:r>
            <a:r>
              <a:rPr lang="de-DE" sz="3200" dirty="0" smtClean="0"/>
              <a:t> </a:t>
            </a:r>
            <a:r>
              <a:rPr lang="de-DE" sz="3200" dirty="0" err="1" smtClean="0"/>
              <a:t>header</a:t>
            </a:r>
            <a:r>
              <a:rPr lang="de-DE" sz="3200" dirty="0" smtClean="0"/>
              <a:t>!</a:t>
            </a:r>
            <a:endParaRPr lang="de-DE" sz="3200" dirty="0" smtClean="0"/>
          </a:p>
          <a:p>
            <a:endParaRPr lang="de-D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WL-Folien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BWL-Folienmaster</Template>
  <TotalTime>0</TotalTime>
  <Words>9</Words>
  <Application>Microsoft Office PowerPoint</Application>
  <PresentationFormat>Bildschirmpräsentation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BWL-Folienmaster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winkler</dc:creator>
  <cp:lastModifiedBy>erlachner</cp:lastModifiedBy>
  <cp:revision>7</cp:revision>
  <dcterms:created xsi:type="dcterms:W3CDTF">2011-02-22T07:26:45Z</dcterms:created>
  <dcterms:modified xsi:type="dcterms:W3CDTF">2012-06-11T07:25:32Z</dcterms:modified>
</cp:coreProperties>
</file>