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BD5C75-6903-4002-AC0C-CB8360CB13C4}" type="datetimeFigureOut">
              <a:rPr lang="de-DE" smtClean="0"/>
              <a:pPr/>
              <a:t>04.07.2011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D8B8C-E4D0-483A-8532-A8905026927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6D8B8C-E4D0-483A-8532-A89050269275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6D8B8C-E4D0-483A-8532-A89050269275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12" descr="Unbenannt-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924944"/>
            <a:ext cx="7772400" cy="675506"/>
          </a:xfrm>
        </p:spPr>
        <p:txBody>
          <a:bodyPr>
            <a:noAutofit/>
          </a:bodyPr>
          <a:lstStyle>
            <a:lvl1pPr algn="l"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83568" y="4327424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Untertitel</a:t>
            </a:r>
            <a:endParaRPr lang="de-DE" dirty="0"/>
          </a:p>
        </p:txBody>
      </p:sp>
      <p:sp>
        <p:nvSpPr>
          <p:cNvPr id="8" name="Titel 1"/>
          <p:cNvSpPr txBox="1">
            <a:spLocks/>
          </p:cNvSpPr>
          <p:nvPr/>
        </p:nvSpPr>
        <p:spPr bwMode="auto">
          <a:xfrm>
            <a:off x="692150" y="585256"/>
            <a:ext cx="7772400" cy="9937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1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Technische Universität Graz</a:t>
            </a:r>
            <a:br>
              <a:rPr kumimoji="0" lang="de-DE" sz="11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de-DE" sz="11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Institut für Betriebswirtschaftslehre und Betriebssoziologie  </a:t>
            </a:r>
            <a:br>
              <a:rPr kumimoji="0" lang="de-DE" sz="11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de-DE" sz="11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Institutsvorstand O. Univ.-Prof. Dipl.-Ing. Dr. techn. Ulrich Bauer</a:t>
            </a:r>
            <a:br>
              <a:rPr kumimoji="0" lang="de-DE" sz="11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endParaRPr kumimoji="0" lang="de-DE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j-ea"/>
              <a:cs typeface="Arial" charset="0"/>
            </a:endParaRPr>
          </a:p>
        </p:txBody>
      </p:sp>
      <p:grpSp>
        <p:nvGrpSpPr>
          <p:cNvPr id="4" name="Gruppierung 6"/>
          <p:cNvGrpSpPr>
            <a:grpSpLocks/>
          </p:cNvGrpSpPr>
          <p:nvPr/>
        </p:nvGrpSpPr>
        <p:grpSpPr bwMode="auto">
          <a:xfrm>
            <a:off x="0" y="116632"/>
            <a:ext cx="8966200" cy="1574800"/>
            <a:chOff x="0" y="100989"/>
            <a:chExt cx="8965833" cy="1575411"/>
          </a:xfrm>
        </p:grpSpPr>
        <p:pic>
          <p:nvPicPr>
            <p:cNvPr id="14" name="Picture 51" descr="logo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057163" y="144458"/>
              <a:ext cx="908670" cy="333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5" name="Gerade Verbindung 14"/>
            <p:cNvCxnSpPr/>
            <p:nvPr/>
          </p:nvCxnSpPr>
          <p:spPr>
            <a:xfrm rot="10800000">
              <a:off x="782606" y="542485"/>
              <a:ext cx="8183227" cy="1589"/>
            </a:xfrm>
            <a:prstGeom prst="line">
              <a:avLst/>
            </a:prstGeom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6" name="Bild 9" descr="Wortmarke.pn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100989"/>
              <a:ext cx="390567" cy="15754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Untertitel 2"/>
          <p:cNvSpPr txBox="1">
            <a:spLocks/>
          </p:cNvSpPr>
          <p:nvPr/>
        </p:nvSpPr>
        <p:spPr bwMode="auto">
          <a:xfrm>
            <a:off x="7416800" y="6418263"/>
            <a:ext cx="1727200" cy="43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Tx/>
              <a:buBlip>
                <a:blip r:embed="rId5"/>
              </a:buBlip>
            </a:pPr>
            <a:r>
              <a:rPr lang="de-DE" sz="1100" dirty="0">
                <a:cs typeface="Arial" charset="0"/>
              </a:rPr>
              <a:t> </a:t>
            </a:r>
            <a:r>
              <a:rPr lang="de-DE" sz="1100" dirty="0" smtClean="0">
                <a:latin typeface="Arial" pitchFamily="34" charset="0"/>
                <a:cs typeface="Arial" pitchFamily="34" charset="0"/>
              </a:rPr>
              <a:t>www.bwl.tugraz.at</a:t>
            </a:r>
            <a:endParaRPr lang="de-DE" sz="11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692696"/>
            <a:ext cx="2057400" cy="543346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92696"/>
            <a:ext cx="6019800" cy="543346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496888" y="488950"/>
            <a:ext cx="8229600" cy="563721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2709937" cy="94602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620688"/>
            <a:ext cx="5389438" cy="55054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55576" y="1628800"/>
            <a:ext cx="2709937" cy="4497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de-DE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8460432" cy="8689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 dirty="0" smtClean="0"/>
              <a:t>Folienüberschrift</a:t>
            </a:r>
            <a:br>
              <a:rPr lang="de-DE" dirty="0" smtClean="0"/>
            </a:br>
            <a:r>
              <a:rPr lang="de-DE" dirty="0" smtClean="0"/>
              <a:t>Folienüberschrift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3568" y="1700808"/>
            <a:ext cx="7776864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8" name="Titel 1"/>
          <p:cNvSpPr txBox="1">
            <a:spLocks/>
          </p:cNvSpPr>
          <p:nvPr/>
        </p:nvSpPr>
        <p:spPr bwMode="auto">
          <a:xfrm>
            <a:off x="692150" y="338138"/>
            <a:ext cx="7772400" cy="24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>
                <a:latin typeface="Arial" pitchFamily="34" charset="0"/>
                <a:cs typeface="Arial" pitchFamily="34" charset="0"/>
              </a:rPr>
              <a:t>Hier</a:t>
            </a:r>
            <a:r>
              <a:rPr lang="de-DE" sz="1100" baseline="0" dirty="0" smtClean="0">
                <a:latin typeface="Arial" pitchFamily="34" charset="0"/>
                <a:cs typeface="Arial" pitchFamily="34" charset="0"/>
              </a:rPr>
              <a:t> der Titel der Präsentation oder Lehrveranstaltung (zu ändern im Folienmaster </a:t>
            </a:r>
            <a:r>
              <a:rPr lang="de-DE" sz="1100" baseline="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Ansicht  Folienmaster)</a:t>
            </a:r>
            <a:endParaRPr lang="de-DE" sz="11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uppierung 6"/>
          <p:cNvGrpSpPr>
            <a:grpSpLocks/>
          </p:cNvGrpSpPr>
          <p:nvPr/>
        </p:nvGrpSpPr>
        <p:grpSpPr bwMode="auto">
          <a:xfrm>
            <a:off x="0" y="116632"/>
            <a:ext cx="8966200" cy="1574800"/>
            <a:chOff x="0" y="100989"/>
            <a:chExt cx="8965833" cy="1575411"/>
          </a:xfrm>
        </p:grpSpPr>
        <p:pic>
          <p:nvPicPr>
            <p:cNvPr id="11" name="Picture 51" descr="logo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8057163" y="144458"/>
              <a:ext cx="908670" cy="333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2" name="Gerade Verbindung 11"/>
            <p:cNvCxnSpPr/>
            <p:nvPr/>
          </p:nvCxnSpPr>
          <p:spPr>
            <a:xfrm rot="10800000">
              <a:off x="782606" y="542485"/>
              <a:ext cx="8183227" cy="1589"/>
            </a:xfrm>
            <a:prstGeom prst="line">
              <a:avLst/>
            </a:prstGeom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Bild 9" descr="Wortmarke.png"/>
            <p:cNvPicPr>
              <a:picLocks noChangeAspect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0" y="100989"/>
              <a:ext cx="390567" cy="15754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" name="Titel 1"/>
          <p:cNvSpPr txBox="1">
            <a:spLocks/>
          </p:cNvSpPr>
          <p:nvPr/>
        </p:nvSpPr>
        <p:spPr bwMode="auto">
          <a:xfrm>
            <a:off x="692150" y="6586538"/>
            <a:ext cx="8451850" cy="24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tabLst>
                <a:tab pos="8166100" algn="r"/>
              </a:tabLst>
            </a:pPr>
            <a:r>
              <a:rPr lang="de-DE" sz="700" dirty="0">
                <a:latin typeface="Arial" pitchFamily="34" charset="0"/>
                <a:cs typeface="Arial" pitchFamily="34" charset="0"/>
              </a:rPr>
              <a:t>TU Graz I </a:t>
            </a:r>
            <a:r>
              <a:rPr lang="de-DE" sz="700" b="1" dirty="0">
                <a:latin typeface="Arial" pitchFamily="34" charset="0"/>
                <a:cs typeface="Arial" pitchFamily="34" charset="0"/>
              </a:rPr>
              <a:t>Institut für Betriebswirtschaftslehre und Betriebssoziologie </a:t>
            </a:r>
            <a:r>
              <a:rPr lang="de-DE" sz="700" dirty="0">
                <a:latin typeface="Arial" pitchFamily="34" charset="0"/>
                <a:cs typeface="Arial" pitchFamily="34" charset="0"/>
              </a:rPr>
              <a:t>I </a:t>
            </a:r>
            <a:r>
              <a:rPr lang="de-DE" sz="700" dirty="0" smtClean="0">
                <a:latin typeface="Arial" pitchFamily="34" charset="0"/>
                <a:cs typeface="Arial" pitchFamily="34" charset="0"/>
              </a:rPr>
              <a:t>o. </a:t>
            </a:r>
            <a:r>
              <a:rPr lang="de-DE" sz="700" dirty="0">
                <a:latin typeface="Arial" pitchFamily="34" charset="0"/>
                <a:cs typeface="Arial" pitchFamily="34" charset="0"/>
              </a:rPr>
              <a:t>Univ.-Prof. Dipl.-Ing. Dr. techn. Ulrich </a:t>
            </a:r>
            <a:r>
              <a:rPr lang="de-DE" sz="700" dirty="0" smtClean="0">
                <a:latin typeface="Arial" pitchFamily="34" charset="0"/>
                <a:cs typeface="Arial" pitchFamily="34" charset="0"/>
              </a:rPr>
              <a:t>Bauer 	</a:t>
            </a:r>
            <a:fld id="{4B6BAC41-D3F9-4491-B6F6-962404A01311}" type="slidenum">
              <a:rPr lang="de-DE" sz="800" smtClean="0">
                <a:latin typeface="Arial" pitchFamily="34" charset="0"/>
                <a:cs typeface="Arial" pitchFamily="34" charset="0"/>
              </a:rPr>
              <a:pPr>
                <a:tabLst>
                  <a:tab pos="8166100" algn="r"/>
                </a:tabLst>
              </a:pPr>
              <a:t>‹Nr.›</a:t>
            </a:fld>
            <a:endParaRPr lang="de-DE" sz="700" dirty="0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marL="0" algn="l" defTabSz="914400" rtl="0" eaLnBrk="1" latinLnBrk="0" hangingPunct="1">
        <a:spcBef>
          <a:spcPct val="0"/>
        </a:spcBef>
        <a:buNone/>
        <a:defRPr lang="de-DE" sz="2800" kern="1200" dirty="0">
          <a:solidFill>
            <a:srgbClr val="122C4B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lang="de-DE" sz="2300" b="1" kern="1200" dirty="0" smtClean="0">
          <a:solidFill>
            <a:srgbClr val="122C4B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lang="de-DE" sz="23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1691680" y="1268761"/>
            <a:ext cx="5256584" cy="135421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Nicht vergessen:</a:t>
            </a:r>
          </a:p>
          <a:p>
            <a:pPr algn="ctr"/>
            <a:r>
              <a:rPr lang="de-DE" sz="3200" dirty="0" smtClean="0"/>
              <a:t>Kopfzeile anpassen!</a:t>
            </a:r>
          </a:p>
          <a:p>
            <a:endParaRPr lang="de-DE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WL-Folienmaster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BWL-Folienmaster</Template>
  <TotalTime>0</TotalTime>
  <Words>8</Words>
  <Application>Microsoft Office PowerPoint</Application>
  <PresentationFormat>Bildschirmpräsentation (4:3)</PresentationFormat>
  <Paragraphs>4</Paragraphs>
  <Slides>2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BWL-Folienmaster</vt:lpstr>
      <vt:lpstr>Folie 1</vt:lpstr>
      <vt:lpstr>Folie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winkler</dc:creator>
  <cp:lastModifiedBy>winkler</cp:lastModifiedBy>
  <cp:revision>5</cp:revision>
  <dcterms:created xsi:type="dcterms:W3CDTF">2011-02-22T07:26:45Z</dcterms:created>
  <dcterms:modified xsi:type="dcterms:W3CDTF">2011-07-04T06:49:54Z</dcterms:modified>
</cp:coreProperties>
</file>