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6" r:id="rId2"/>
    <p:sldId id="578" r:id="rId3"/>
    <p:sldId id="516" r:id="rId4"/>
  </p:sldIdLst>
  <p:sldSz cx="9144000" cy="6858000" type="screen4x3"/>
  <p:notesSz cx="7099300" cy="10234613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0046"/>
    <a:srgbClr val="FFFFFF"/>
    <a:srgbClr val="F8F8F8"/>
    <a:srgbClr val="F70146"/>
    <a:srgbClr val="F2F2F2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94016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1998" y="9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882" tIns="47441" rIns="94882" bIns="4744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4882" tIns="47441" rIns="94882" bIns="4744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5643F13-6F1B-4D7B-A5D9-E78AE997B680}" type="datetimeFigureOut">
              <a:rPr lang="de-DE" altLang="de-DE"/>
              <a:pPr>
                <a:defRPr/>
              </a:pPr>
              <a:t>24.11.2016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882" tIns="47441" rIns="94882" bIns="4744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4882" tIns="47441" rIns="94882" bIns="474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116EBEE-894F-4A6A-B899-F5814C7CD6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539551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882" tIns="47441" rIns="94882" bIns="4744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4882" tIns="47441" rIns="94882" bIns="4744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F724857-B39D-4296-95DB-A817A81126EA}" type="datetimeFigureOut">
              <a:rPr lang="de-DE" altLang="de-DE"/>
              <a:pPr>
                <a:defRPr/>
              </a:pPr>
              <a:t>24.11.2016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82" tIns="47441" rIns="94882" bIns="47441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6925"/>
          </a:xfrm>
          <a:prstGeom prst="rect">
            <a:avLst/>
          </a:prstGeom>
        </p:spPr>
        <p:txBody>
          <a:bodyPr vert="horz" wrap="square" lIns="94882" tIns="47441" rIns="94882" bIns="4744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altLang="de-DE" noProof="0" smtClean="0"/>
              <a:t>Mastertextformat bearbeiten</a:t>
            </a:r>
          </a:p>
          <a:p>
            <a:pPr lvl="1"/>
            <a:r>
              <a:rPr lang="de-AT" altLang="de-DE" noProof="0" smtClean="0"/>
              <a:t>Zweite Ebene</a:t>
            </a:r>
          </a:p>
          <a:p>
            <a:pPr lvl="2"/>
            <a:r>
              <a:rPr lang="de-AT" altLang="de-DE" noProof="0" smtClean="0"/>
              <a:t>Dritte Ebene</a:t>
            </a:r>
          </a:p>
          <a:p>
            <a:pPr lvl="3"/>
            <a:r>
              <a:rPr lang="de-AT" altLang="de-DE" noProof="0" smtClean="0"/>
              <a:t>Vierte Ebene</a:t>
            </a:r>
          </a:p>
          <a:p>
            <a:pPr lvl="4"/>
            <a:r>
              <a:rPr lang="de-AT" altLang="de-DE" noProof="0" smtClean="0"/>
              <a:t>Fünfte Ebene</a:t>
            </a:r>
            <a:endParaRPr lang="de-DE" altLang="de-DE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882" tIns="47441" rIns="94882" bIns="4744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4882" tIns="47441" rIns="94882" bIns="474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70A5AB7-6143-4FEC-8B4B-3C87A3FD549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579573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69938" indent="-295275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82688" indent="-2349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57350" indent="-2349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132013" indent="-2349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892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464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5036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608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mtClean="0">
                <a:solidFill>
                  <a:srgbClr val="000000"/>
                </a:solidFill>
                <a:latin typeface="Arial" panose="020B0604020202020204" pitchFamily="34" charset="0"/>
              </a:rPr>
              <a:t>08.11.2007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69938" indent="-295275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82688" indent="-2349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57350" indent="-2349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132013" indent="-2349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892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464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5036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608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mtClean="0">
                <a:solidFill>
                  <a:srgbClr val="000000"/>
                </a:solidFill>
                <a:latin typeface="Arial" panose="020B0604020202020204" pitchFamily="34" charset="0"/>
              </a:rPr>
              <a:t>Dr.-Ing. Detlef Heck,                            Dipl.-Ing. Dieter Schlagbauer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69938" indent="-295275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82688" indent="-2349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57350" indent="-2349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132013" indent="-2349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892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464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5036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60813" indent="-23495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EFE6B42-7449-425D-886B-F1BAC3F673B4}" type="slidenum">
              <a:rPr lang="de-DE" altLang="de-DE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de-DE" altLang="de-DE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altLang="de-DE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884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12.11.2015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Koppelhuber|Valavanoglou|Müller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08C882-C5AC-4558-90A2-67FE6AA351E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Bauwirtschaftslehre VU -               WS 2015/16 - Übung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0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WS 2013/14 – 21.11.2013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Dipl.-Ing. Jörg Koppelhuber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08C882-C5AC-4558-90A2-67FE6AA351E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7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gradFill rotWithShape="1">
          <a:gsLst>
            <a:gs pos="0">
              <a:srgbClr val="FFFFFF"/>
            </a:gs>
            <a:gs pos="8000">
              <a:srgbClr val="FFFFFF"/>
            </a:gs>
            <a:gs pos="100000">
              <a:srgbClr val="558ED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937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 userDrawn="1"/>
        </p:nvSpPr>
        <p:spPr>
          <a:xfrm>
            <a:off x="89807" y="6457950"/>
            <a:ext cx="5159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b="1" dirty="0" smtClean="0"/>
              <a:t>BWÜ | Bauer, Koppelhuber, Ninaus | EH1 – 07.10.2016</a:t>
            </a:r>
            <a:endParaRPr lang="de-AT" sz="1400" b="1" dirty="0"/>
          </a:p>
        </p:txBody>
      </p:sp>
      <p:pic>
        <p:nvPicPr>
          <p:cNvPr id="3" name="Picture 13"/>
          <p:cNvPicPr>
            <a:picLocks noChangeAspect="1" noChangeArrowheads="1"/>
          </p:cNvPicPr>
          <p:nvPr userDrawn="1"/>
        </p:nvPicPr>
        <p:blipFill rotWithShape="1">
          <a:blip r:embed="rId2" cstate="screen">
            <a:lum bright="54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69765" y="6412870"/>
            <a:ext cx="1910098" cy="397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77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0" y="6354763"/>
            <a:ext cx="9144000" cy="5032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86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0690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714375"/>
            <a:ext cx="7772400" cy="6810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582738"/>
            <a:ext cx="7772400" cy="4543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352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 Verbindung 7"/>
          <p:cNvCxnSpPr/>
          <p:nvPr userDrawn="1"/>
        </p:nvCxnSpPr>
        <p:spPr bwMode="auto">
          <a:xfrm>
            <a:off x="720725" y="503238"/>
            <a:ext cx="8207375" cy="1587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 userDrawn="1"/>
        </p:nvSpPr>
        <p:spPr>
          <a:xfrm>
            <a:off x="0" y="503238"/>
            <a:ext cx="503238" cy="504825"/>
          </a:xfrm>
          <a:prstGeom prst="rect">
            <a:avLst/>
          </a:prstGeom>
          <a:solidFill>
            <a:srgbClr val="F701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0" y="6354763"/>
            <a:ext cx="9144000" cy="5032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pic>
        <p:nvPicPr>
          <p:cNvPr id="1029" name="Picture 9" descr="Logo TU Graz"/>
          <p:cNvPicPr>
            <a:picLocks noChangeAspect="1" noChangeArrowheads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8129588" y="120650"/>
            <a:ext cx="7985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oliennummernplatzhalter 5"/>
          <p:cNvSpPr txBox="1">
            <a:spLocks/>
          </p:cNvSpPr>
          <p:nvPr userDrawn="1"/>
        </p:nvSpPr>
        <p:spPr>
          <a:xfrm>
            <a:off x="0" y="582613"/>
            <a:ext cx="503238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7DB011E2-013B-400A-86EF-1EFBAD41AAA0}" type="slidenum">
              <a:rPr lang="de-DE" altLang="de-DE" sz="12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‹Nr.›</a:t>
            </a:fld>
            <a:endParaRPr lang="de-DE" altLang="de-DE" sz="1200" dirty="0" smtClean="0">
              <a:solidFill>
                <a:schemeClr val="bg1"/>
              </a:solidFill>
            </a:endParaRPr>
          </a:p>
        </p:txBody>
      </p:sp>
      <p:pic>
        <p:nvPicPr>
          <p:cNvPr id="1031" name="Grafik 2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18400" y="6389688"/>
            <a:ext cx="140970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10"/>
          <p:cNvSpPr txBox="1"/>
          <p:nvPr userDrawn="1"/>
        </p:nvSpPr>
        <p:spPr>
          <a:xfrm>
            <a:off x="89807" y="6457950"/>
            <a:ext cx="5159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b="1" dirty="0" smtClean="0"/>
              <a:t>Kurztitel der Abschlussarbeit | Name </a:t>
            </a:r>
            <a:r>
              <a:rPr lang="de-AT" sz="1400" b="1" dirty="0" smtClean="0"/>
              <a:t>| </a:t>
            </a:r>
            <a:r>
              <a:rPr lang="de-AT" sz="1400" b="1" dirty="0" smtClean="0"/>
              <a:t>Datum</a:t>
            </a:r>
            <a:endParaRPr lang="de-AT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77" r:id="rId1"/>
    <p:sldLayoutId id="2147487073" r:id="rId2"/>
    <p:sldLayoutId id="2147487078" r:id="rId3"/>
    <p:sldLayoutId id="2147487075" r:id="rId4"/>
    <p:sldLayoutId id="2147487080" r:id="rId5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595959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34" charset="0"/>
          <a:ea typeface="ＭＳ Ｐゴシック" panose="020B0600070205080204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34" charset="0"/>
          <a:ea typeface="ＭＳ Ｐゴシック" panose="020B0600070205080204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34" charset="0"/>
          <a:ea typeface="ＭＳ Ｐゴシック" panose="020B0600070205080204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34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34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34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34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600" kern="1200">
          <a:solidFill>
            <a:srgbClr val="595959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271463" indent="-271463" algn="l" defTabSz="457200" rtl="0" eaLnBrk="0" fontAlgn="base" hangingPunct="0">
        <a:spcBef>
          <a:spcPct val="20000"/>
        </a:spcBef>
        <a:spcAft>
          <a:spcPct val="0"/>
        </a:spcAft>
        <a:buClr>
          <a:srgbClr val="F70146"/>
        </a:buClr>
        <a:buFont typeface="Wingdings" panose="05000000000000000000" pitchFamily="2" charset="2"/>
        <a:buChar char="§"/>
        <a:defRPr sz="2400" kern="1200">
          <a:solidFill>
            <a:srgbClr val="595959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808038" indent="-271463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rgbClr val="595959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438275" indent="-185738" algn="l" defTabSz="457200" rtl="0" eaLnBrk="0" fontAlgn="base" hangingPunct="0">
        <a:spcBef>
          <a:spcPct val="20000"/>
        </a:spcBef>
        <a:spcAft>
          <a:spcPct val="0"/>
        </a:spcAft>
        <a:buClr>
          <a:srgbClr val="A6A6A6"/>
        </a:buClr>
        <a:buFont typeface="Wingdings" panose="05000000000000000000" pitchFamily="2" charset="2"/>
        <a:buChar char="§"/>
        <a:defRPr sz="2000" kern="1200">
          <a:solidFill>
            <a:srgbClr val="595959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978025" indent="-187325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000" kern="1200">
          <a:solidFill>
            <a:srgbClr val="595959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9193" y="866431"/>
            <a:ext cx="2665613" cy="819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42900" y="2790825"/>
            <a:ext cx="8572499" cy="3314701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9pPr>
          </a:lstStyle>
          <a:p>
            <a:pPr algn="l" defTabSz="914400" eaLnBrk="1" hangingPunct="1">
              <a:spcBef>
                <a:spcPts val="300"/>
              </a:spcBef>
              <a:defRPr/>
            </a:pPr>
            <a:r>
              <a:rPr lang="de-AT" altLang="de-DE" sz="2800" b="1" kern="0" dirty="0" smtClean="0">
                <a:solidFill>
                  <a:srgbClr val="C00000"/>
                </a:solidFill>
                <a:ea typeface="ＭＳ Ｐゴシック" pitchFamily="34" charset="-128"/>
              </a:rPr>
              <a:t>Überschrift </a:t>
            </a:r>
          </a:p>
          <a:p>
            <a:pPr algn="l" defTabSz="914400" eaLnBrk="1" hangingPunct="1">
              <a:spcBef>
                <a:spcPts val="300"/>
              </a:spcBef>
              <a:defRPr/>
            </a:pPr>
            <a:r>
              <a:rPr lang="de-AT" altLang="de-DE" sz="2800" b="1" kern="0" dirty="0" smtClean="0">
                <a:solidFill>
                  <a:srgbClr val="C00000"/>
                </a:solidFill>
                <a:ea typeface="ＭＳ Ｐゴシック" pitchFamily="34" charset="-128"/>
              </a:rPr>
              <a:t>Bezeichnung der Abschlussarbeit</a:t>
            </a:r>
          </a:p>
          <a:p>
            <a:pPr algn="l" defTabSz="914400" eaLnBrk="1" hangingPunct="1">
              <a:spcBef>
                <a:spcPts val="300"/>
              </a:spcBef>
              <a:defRPr/>
            </a:pPr>
            <a:endParaRPr lang="de-AT" altLang="de-DE" sz="2800" b="1" kern="0" dirty="0" smtClean="0">
              <a:solidFill>
                <a:srgbClr val="C00000"/>
              </a:solidFill>
              <a:ea typeface="ＭＳ Ｐゴシック" pitchFamily="34" charset="-128"/>
            </a:endParaRPr>
          </a:p>
          <a:p>
            <a:pPr algn="l" defTabSz="914400" eaLnBrk="1" hangingPunct="1">
              <a:spcBef>
                <a:spcPts val="300"/>
              </a:spcBef>
              <a:defRPr/>
            </a:pPr>
            <a:r>
              <a:rPr lang="de-AT" altLang="de-DE" sz="2800" b="1" kern="0" dirty="0" smtClean="0">
                <a:solidFill>
                  <a:srgbClr val="002060"/>
                </a:solidFill>
                <a:ea typeface="ＭＳ Ｐゴシック" pitchFamily="34" charset="-128"/>
              </a:rPr>
              <a:t>UNTERÜBERSCHRIFT</a:t>
            </a:r>
            <a:endParaRPr lang="de-AT" altLang="de-DE" sz="2800" b="1" kern="0" dirty="0" smtClean="0">
              <a:solidFill>
                <a:srgbClr val="002060"/>
              </a:solidFill>
              <a:ea typeface="ＭＳ Ｐゴシック" pitchFamily="34" charset="-128"/>
            </a:endParaRPr>
          </a:p>
          <a:p>
            <a:pPr algn="l" defTabSz="914400" eaLnBrk="1" hangingPunct="1">
              <a:spcBef>
                <a:spcPts val="300"/>
              </a:spcBef>
              <a:defRPr/>
            </a:pPr>
            <a:r>
              <a:rPr lang="de-AT" altLang="de-DE" sz="2800" b="1" kern="0" dirty="0" smtClean="0">
                <a:solidFill>
                  <a:srgbClr val="002060"/>
                </a:solidFill>
                <a:ea typeface="ＭＳ Ｐゴシック" pitchFamily="34" charset="-128"/>
              </a:rPr>
              <a:t>						</a:t>
            </a:r>
            <a:r>
              <a:rPr lang="de-AT" altLang="de-DE" sz="2800" b="1" kern="0" dirty="0" smtClean="0">
                <a:solidFill>
                  <a:srgbClr val="002060"/>
                </a:solidFill>
                <a:ea typeface="ＭＳ Ｐゴシック" pitchFamily="34" charset="-128"/>
              </a:rPr>
              <a:t>		</a:t>
            </a:r>
            <a:r>
              <a:rPr lang="de-AT" altLang="de-DE" sz="2000" b="1" i="1" dirty="0" smtClean="0">
                <a:solidFill>
                  <a:schemeClr val="tx1"/>
                </a:solidFill>
              </a:rPr>
              <a:t>Datum</a:t>
            </a:r>
            <a:endParaRPr lang="de-AT" altLang="de-DE" sz="2000" b="1" i="1" dirty="0" smtClean="0">
              <a:solidFill>
                <a:schemeClr val="tx1"/>
              </a:solidFill>
            </a:endParaRPr>
          </a:p>
          <a:p>
            <a:pPr algn="r" defTabSz="914400" eaLnBrk="1" hangingPunct="1">
              <a:spcBef>
                <a:spcPts val="300"/>
              </a:spcBef>
              <a:defRPr/>
            </a:pPr>
            <a:r>
              <a:rPr lang="de-AT" altLang="de-DE" sz="2000" i="1" dirty="0" smtClean="0">
                <a:solidFill>
                  <a:schemeClr val="tx1"/>
                </a:solidFill>
              </a:rPr>
              <a:t>Verfasser:</a:t>
            </a:r>
            <a:endParaRPr lang="de-AT" altLang="de-DE" sz="2800" b="1" kern="0" dirty="0" smtClean="0">
              <a:solidFill>
                <a:srgbClr val="002060"/>
              </a:solidFill>
              <a:ea typeface="ＭＳ Ｐゴシック" pitchFamily="34" charset="-128"/>
            </a:endParaRPr>
          </a:p>
          <a:p>
            <a:pPr algn="r" eaLnBrk="1" hangingPunct="1">
              <a:lnSpc>
                <a:spcPct val="120000"/>
              </a:lnSpc>
            </a:pPr>
            <a:r>
              <a:rPr lang="de-AT" altLang="de-DE" sz="2000" dirty="0" smtClean="0">
                <a:solidFill>
                  <a:schemeClr val="tx1"/>
                </a:solidFill>
              </a:rPr>
              <a:t>NAME</a:t>
            </a:r>
            <a:endParaRPr lang="de-AT" altLang="de-DE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16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Inhaltsplatzhalter 4"/>
          <p:cNvSpPr>
            <a:spLocks noGrp="1"/>
          </p:cNvSpPr>
          <p:nvPr>
            <p:ph idx="1"/>
          </p:nvPr>
        </p:nvSpPr>
        <p:spPr>
          <a:xfrm>
            <a:off x="652462" y="1582738"/>
            <a:ext cx="9144000" cy="4543425"/>
          </a:xfrm>
        </p:spPr>
        <p:txBody>
          <a:bodyPr/>
          <a:lstStyle/>
          <a:p>
            <a:pPr marL="893763" lvl="1" indent="-342900">
              <a:buClr>
                <a:srgbClr val="C00000"/>
              </a:buClr>
              <a:buFont typeface="Wingdings" pitchFamily="2" charset="2"/>
              <a:buChar char="à"/>
            </a:pPr>
            <a:r>
              <a:rPr lang="de-AT" altLang="de-DE" sz="2000" dirty="0" smtClean="0">
                <a:sym typeface="Wingdings" pitchFamily="2" charset="2"/>
              </a:rPr>
              <a:t>Inhalt 1</a:t>
            </a:r>
            <a:endParaRPr lang="de-AT" altLang="de-DE" sz="2000" dirty="0" smtClean="0">
              <a:sym typeface="Wingdings" pitchFamily="2" charset="2"/>
            </a:endParaRPr>
          </a:p>
          <a:p>
            <a:pPr marL="893763" lvl="1" indent="-342900">
              <a:buClr>
                <a:srgbClr val="C00000"/>
              </a:buClr>
              <a:buFont typeface="Wingdings" pitchFamily="2" charset="2"/>
              <a:buChar char="à"/>
            </a:pPr>
            <a:endParaRPr lang="de-AT" altLang="de-DE" sz="2000" dirty="0" smtClean="0">
              <a:sym typeface="Wingdings" pitchFamily="2" charset="2"/>
            </a:endParaRPr>
          </a:p>
          <a:p>
            <a:pPr marL="893763" lvl="1" indent="-342900">
              <a:buClr>
                <a:srgbClr val="C00000"/>
              </a:buClr>
              <a:buFont typeface="Wingdings" pitchFamily="2" charset="2"/>
              <a:buChar char="à"/>
            </a:pPr>
            <a:r>
              <a:rPr lang="de-AT" altLang="de-DE" sz="2000" dirty="0" smtClean="0">
                <a:sym typeface="Wingdings" pitchFamily="2" charset="2"/>
              </a:rPr>
              <a:t>Inhalt 2</a:t>
            </a:r>
            <a:endParaRPr lang="de-AT" altLang="de-DE" sz="2000" dirty="0" smtClean="0">
              <a:sym typeface="Wingdings" pitchFamily="2" charset="2"/>
            </a:endParaRPr>
          </a:p>
          <a:p>
            <a:pPr marL="893763" lvl="1" indent="-342900">
              <a:buClr>
                <a:srgbClr val="C00000"/>
              </a:buClr>
              <a:buFont typeface="Wingdings" pitchFamily="2" charset="2"/>
              <a:buChar char="à"/>
            </a:pPr>
            <a:endParaRPr lang="de-AT" altLang="de-DE" sz="2000" dirty="0" smtClean="0">
              <a:sym typeface="Wingdings" pitchFamily="2" charset="2"/>
            </a:endParaRPr>
          </a:p>
          <a:p>
            <a:pPr marL="893763" lvl="1" indent="-342900">
              <a:buClr>
                <a:srgbClr val="C00000"/>
              </a:buClr>
              <a:buFont typeface="Wingdings" pitchFamily="2" charset="2"/>
              <a:buChar char="à"/>
            </a:pPr>
            <a:r>
              <a:rPr lang="de-AT" altLang="de-DE" sz="2000" dirty="0" smtClean="0">
                <a:sym typeface="Wingdings" pitchFamily="2" charset="2"/>
              </a:rPr>
              <a:t>Inhalt 3</a:t>
            </a:r>
            <a:endParaRPr lang="de-AT" altLang="de-DE" sz="2000" dirty="0" smtClean="0">
              <a:sym typeface="Wingdings" pitchFamily="2" charset="2"/>
            </a:endParaRPr>
          </a:p>
          <a:p>
            <a:pPr marL="893763" lvl="1" indent="-342900">
              <a:buClr>
                <a:srgbClr val="C00000"/>
              </a:buClr>
              <a:buFont typeface="Wingdings" pitchFamily="2" charset="2"/>
              <a:buChar char="à"/>
            </a:pPr>
            <a:endParaRPr lang="de-AT" altLang="de-DE" sz="2000" dirty="0" smtClean="0">
              <a:sym typeface="Wingdings" pitchFamily="2" charset="2"/>
            </a:endParaRPr>
          </a:p>
          <a:p>
            <a:pPr marL="893763" lvl="1" indent="-342900">
              <a:buClr>
                <a:srgbClr val="C00000"/>
              </a:buClr>
              <a:buFont typeface="Wingdings" pitchFamily="2" charset="2"/>
              <a:buChar char="à"/>
            </a:pPr>
            <a:r>
              <a:rPr lang="de-AT" altLang="de-DE" sz="2000" dirty="0" smtClean="0">
                <a:sym typeface="Wingdings" pitchFamily="2" charset="2"/>
              </a:rPr>
              <a:t>Inhalt 4</a:t>
            </a:r>
            <a:endParaRPr lang="de-AT" altLang="de-DE" sz="2000" dirty="0" smtClean="0">
              <a:sym typeface="Wingdings" pitchFamily="2" charset="2"/>
            </a:endParaRPr>
          </a:p>
          <a:p>
            <a:pPr marL="893763" lvl="1" indent="-342900">
              <a:buClr>
                <a:srgbClr val="C00000"/>
              </a:buClr>
              <a:buFont typeface="Wingdings" pitchFamily="2" charset="2"/>
              <a:buChar char="à"/>
            </a:pPr>
            <a:endParaRPr lang="de-AT" altLang="de-DE" sz="2000" dirty="0">
              <a:sym typeface="Wingdings" pitchFamily="2" charset="2"/>
            </a:endParaRPr>
          </a:p>
          <a:p>
            <a:pPr marL="893763" lvl="1" indent="-342900">
              <a:buClr>
                <a:srgbClr val="C00000"/>
              </a:buClr>
              <a:buFont typeface="Wingdings" pitchFamily="2" charset="2"/>
              <a:buChar char="à"/>
            </a:pPr>
            <a:r>
              <a:rPr lang="de-AT" altLang="de-DE" sz="2000" dirty="0" smtClean="0">
                <a:sym typeface="Wingdings" pitchFamily="2" charset="2"/>
              </a:rPr>
              <a:t>Zusammenfassung &amp; Ausblick</a:t>
            </a:r>
          </a:p>
          <a:p>
            <a:pPr marL="893763" lvl="1" indent="-342900">
              <a:buFont typeface="Wingdings" pitchFamily="2" charset="2"/>
              <a:buChar char="§"/>
            </a:pPr>
            <a:endParaRPr lang="de-AT" altLang="de-DE" sz="2000" dirty="0" smtClean="0">
              <a:sym typeface="Wingdings" pitchFamily="2" charset="2"/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652462" y="714375"/>
            <a:ext cx="9144000" cy="681038"/>
          </a:xfrm>
        </p:spPr>
        <p:txBody>
          <a:bodyPr/>
          <a:lstStyle/>
          <a:p>
            <a:r>
              <a:rPr lang="de-AT" altLang="de-DE" dirty="0" smtClean="0"/>
              <a:t>Übersicht</a:t>
            </a:r>
            <a:endParaRPr lang="de-AT" altLang="de-DE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52462" y="19052"/>
            <a:ext cx="5424487" cy="533399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9pPr>
          </a:lstStyle>
          <a:p>
            <a:pPr algn="l" defTabSz="914400" eaLnBrk="1" hangingPunct="1">
              <a:spcBef>
                <a:spcPts val="300"/>
              </a:spcBef>
              <a:defRPr/>
            </a:pPr>
            <a:r>
              <a:rPr lang="de-AT" altLang="de-DE" sz="2400" b="1" kern="0" dirty="0" smtClean="0">
                <a:solidFill>
                  <a:srgbClr val="C00000"/>
                </a:solidFill>
                <a:ea typeface="ＭＳ Ｐゴシック" pitchFamily="34" charset="-128"/>
              </a:rPr>
              <a:t>Inhalt</a:t>
            </a:r>
            <a:endParaRPr lang="de-AT" altLang="de-DE" sz="2400" b="1" kern="0" dirty="0" smtClean="0">
              <a:solidFill>
                <a:srgbClr val="00206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31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2462" y="1582738"/>
            <a:ext cx="8491538" cy="4754562"/>
          </a:xfrm>
          <a:ln>
            <a:noFill/>
          </a:ln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AT" sz="2000" dirty="0" smtClean="0"/>
              <a:t>Text Arial</a:t>
            </a:r>
            <a:endParaRPr lang="de-AT" sz="2000" dirty="0" smtClean="0"/>
          </a:p>
          <a:p>
            <a:pPr marL="0" indent="0">
              <a:buFontTx/>
              <a:buNone/>
              <a:defRPr/>
            </a:pPr>
            <a:endParaRPr lang="de-AT" sz="2000" dirty="0" smtClean="0"/>
          </a:p>
          <a:p>
            <a:pPr marL="0" indent="0">
              <a:buFontTx/>
              <a:buNone/>
              <a:defRPr/>
            </a:pPr>
            <a:r>
              <a:rPr lang="de-AT" sz="2000" dirty="0"/>
              <a:t>e</a:t>
            </a:r>
            <a:r>
              <a:rPr lang="de-AT" sz="2000" dirty="0" smtClean="0"/>
              <a:t>mpfohlene Schriftgröße 20</a:t>
            </a:r>
            <a:endParaRPr lang="de-AT" sz="2000" u="sng" dirty="0" smtClean="0"/>
          </a:p>
        </p:txBody>
      </p:sp>
      <p:sp>
        <p:nvSpPr>
          <p:cNvPr id="5123" name="Titel 1"/>
          <p:cNvSpPr>
            <a:spLocks noGrp="1"/>
          </p:cNvSpPr>
          <p:nvPr>
            <p:ph type="title"/>
          </p:nvPr>
        </p:nvSpPr>
        <p:spPr>
          <a:xfrm>
            <a:off x="0" y="714375"/>
            <a:ext cx="9144000" cy="681038"/>
          </a:xfrm>
        </p:spPr>
        <p:txBody>
          <a:bodyPr/>
          <a:lstStyle/>
          <a:p>
            <a:pPr marL="625475"/>
            <a:r>
              <a:rPr lang="de-AT" altLang="de-DE" dirty="0" smtClean="0"/>
              <a:t>Überschrift</a:t>
            </a:r>
            <a:endParaRPr lang="de-AT" altLang="de-DE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52462" y="19052"/>
            <a:ext cx="5424487" cy="533399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2"/>
                </a:solidFill>
                <a:latin typeface="Arial" charset="0"/>
              </a:defRPr>
            </a:lvl9pPr>
          </a:lstStyle>
          <a:p>
            <a:pPr algn="l" defTabSz="914400" eaLnBrk="1" hangingPunct="1">
              <a:spcBef>
                <a:spcPts val="300"/>
              </a:spcBef>
              <a:defRPr/>
            </a:pPr>
            <a:r>
              <a:rPr lang="de-AT" altLang="de-DE" sz="2400" b="1" kern="0" dirty="0" smtClean="0">
                <a:solidFill>
                  <a:srgbClr val="C00000"/>
                </a:solidFill>
                <a:ea typeface="ＭＳ Ｐゴシック" pitchFamily="34" charset="-128"/>
              </a:rPr>
              <a:t>Inhalt 1</a:t>
            </a:r>
            <a:endParaRPr lang="de-AT" altLang="de-DE" sz="2400" b="1" kern="0" dirty="0" smtClean="0">
              <a:solidFill>
                <a:srgbClr val="00206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333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</Words>
  <Application>Microsoft Office PowerPoint</Application>
  <PresentationFormat>Bildschirmpräsentation 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Lucida Grande</vt:lpstr>
      <vt:lpstr>Wingdings</vt:lpstr>
      <vt:lpstr>Office-Design</vt:lpstr>
      <vt:lpstr>PowerPoint-Präsentation</vt:lpstr>
      <vt:lpstr>Übersicht</vt:lpstr>
      <vt:lpstr>Überschrift</vt:lpstr>
    </vt:vector>
  </TitlesOfParts>
  <Company>TUG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Christina</dc:creator>
  <cp:lastModifiedBy>Jörg Koppelhuber</cp:lastModifiedBy>
  <cp:revision>693</cp:revision>
  <cp:lastPrinted>2016-04-07T06:49:56Z</cp:lastPrinted>
  <dcterms:created xsi:type="dcterms:W3CDTF">2012-12-13T06:37:50Z</dcterms:created>
  <dcterms:modified xsi:type="dcterms:W3CDTF">2016-11-24T11:00:12Z</dcterms:modified>
</cp:coreProperties>
</file>